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47" r:id="rId3"/>
    <p:sldId id="348" r:id="rId4"/>
    <p:sldId id="349" r:id="rId5"/>
    <p:sldId id="350" r:id="rId6"/>
    <p:sldId id="269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91087" autoAdjust="0"/>
  </p:normalViewPr>
  <p:slideViewPr>
    <p:cSldViewPr>
      <p:cViewPr>
        <p:scale>
          <a:sx n="110" d="100"/>
          <a:sy n="110" d="100"/>
        </p:scale>
        <p:origin x="-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107D0-5E70-444F-87A6-EE3A757DD4AC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8931-D012-4CEC-A750-CE3A70CA2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8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9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0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2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01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1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2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4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60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8D63-0A4B-4CEB-A2FB-A78E70FD46D1}" type="datetimeFigureOut">
              <a:rPr lang="ru-RU" smtClean="0"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7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5" name="Рисунок 4" descr="prezentacia-voronez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Обзор изменений, внесенных в </a:t>
            </a:r>
            <a:b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Федеральный закон </a:t>
            </a:r>
            <a:b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18.07.2011 № 223-ФЗ</a:t>
            </a:r>
            <a:endParaRPr lang="ru-RU" b="1" spc="50" dirty="0">
              <a:ln w="1143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18.07.2011 №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223-ФЗ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закупках товаров,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отдельными видами юридических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лиц» </a:t>
              </a: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(далее – Закон)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31640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1379196" y="4195517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77" y="4488533"/>
            <a:ext cx="898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12776"/>
            <a:ext cx="79590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Федеральным законом от 31.12.2017 №  </a:t>
            </a:r>
            <a:r>
              <a:rPr lang="ru-RU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505-ФЗ </a:t>
            </a:r>
            <a:r>
              <a:rPr lang="ru-RU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в Закон </a:t>
            </a:r>
            <a:r>
              <a:rPr lang="ru-RU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был </a:t>
            </a:r>
            <a:r>
              <a:rPr lang="ru-RU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принят ряд изменений, </a:t>
            </a:r>
            <a:r>
              <a:rPr lang="ru-RU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которые</a:t>
            </a:r>
            <a:r>
              <a:rPr lang="ru-RU" sz="1400" dirty="0" smtClean="0">
                <a:highlight>
                  <a:srgbClr val="FFFF00"/>
                </a:highlight>
                <a:ea typeface="Calibri"/>
                <a:cs typeface="Times New Roman"/>
              </a:rPr>
              <a:t> </a:t>
            </a:r>
            <a:r>
              <a:rPr lang="ru-RU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вступят </a:t>
            </a:r>
            <a:r>
              <a:rPr lang="ru-RU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в силу 01 июля 2018 </a:t>
            </a:r>
            <a:r>
              <a:rPr lang="ru-RU" dirty="0" smtClean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года.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положении о закупке будут предусматриваться конкурентные и неконкурентные способы закупок. Конкурентные закупки потребуется проводить в электронной форме, если иное заказчик не закрепит в положении о закупке. Конкурентные закупки, в которых могут участвовать только субъекты малого и среднего предпринимательства, надо будет проводить только в электронной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(ч. 2 ст. 2 Закона, ч. 2 ст. 3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Конкурентные закупки можно проводить в виде конкурсов, аукционов, запросов предложений, запросов котировок. Заказчик будет вправе предусмотреть иные конкурентные способы, если они будут соответствовать положениям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(ч. 3.1 ст. 3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1956" y="2492896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31956" y="4317561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18.07.2011 №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223-ФЗ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закупках товаров,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отдельными видами юридических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лиц» </a:t>
              </a: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(далее – Закон)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31640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1379196" y="4195517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77" y="4488533"/>
            <a:ext cx="898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12776"/>
            <a:ext cx="795906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предусмотрен порядок проведения конкурентной закупки. Например, участники смогут направлять запросы о разъяснении положений документации. В течение трех рабочих дней с даты их поступления заказчик должен будет дать ответ и разместить его в ЕИС. Заказчик сможет отменить конкурентную закупку до окончания срока подачи заявок. По истечении этого срока и до заключения договора отменить конкурентную закупку можно будет только в случае возникновения обстоятельств непреодолимой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3.2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Отдельно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будут установлены порядок проведения конкурентной закупки в электронной форме и особенности ее проведения среди субъектов малого и среднего предпринимательства. Такие закупки будут проводиться на электронной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площадке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3.3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5297" y="1844824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31956" y="4776289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18.07.2011 №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223-ФЗ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закупках товаров,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отдельными видами юридических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лиц» </a:t>
              </a: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(далее – Закон)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31640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1379196" y="4195517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77" y="4488533"/>
            <a:ext cx="898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45297" y="1844824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9762" y="5373216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6909" y="1567602"/>
            <a:ext cx="81964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положении о закупке надо будет установить способы проведения неконкурентных закупок, а также порядок и исчерпывающий перечень случаев закупки у единственного поставщика, подрядчика,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исполнителя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(ч. 2 ст. 2 Закона, ст. 3.6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закреплены правила описания предмета закупки. В частности, в документации надо будет указать его функциональные, технические и качественные характеристики. Если в описании предмета закупки используется товарный знак, то его указание надо сопровождать словами "или эквивалент". Не соблюдать это правило можно будет в ряде случаев, например при закупке запчастей к используемому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(ч. 6.1 ст. 3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извещении, документации вместо сведений о начальной (максимальной) цене договора можно будет установить цену единицы товара, работы или услуги и максимальную цену договора или формулу определения цены договора и ее максимальное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(ч. 9 ст. 4 Закона)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5297" y="3212976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18.07.2011 №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223-ФЗ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закупках товаров,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отдельными видами юридических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лиц» 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31640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1379196" y="4195517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77" y="4488533"/>
            <a:ext cx="898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45297" y="1844824"/>
            <a:ext cx="5516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340768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Положения о закупке должны быть приведены в соответствие с требованиями Федерального закона от 18 июля 2011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223-ФЗ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редакции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Федерального закона № 505-ФЗ),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утверждены и размещены в единой информационной системе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позднее 1 января 2019 года.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закупке, которые не соответствуют Федеральному закону от 18 июля 2011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223-ФЗ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редакции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Федерального закона № 505-ФЗ),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после 1 января 2019 года считаются не размещенными в единой информационной системе.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Закупки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извещения об осуществлении которых были размещены в единой информационной системе до даты размещения положения о закупке, приведенного в соответствие с требованиями Федерального закона от 18 июля 2011 года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223-ФЗ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закупках товаров, работ, услуг отдельными видами юридических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редакции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Федерального закона № 505-ФЗ),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завершаются по правилам, которые действовали на дату размещения такого извещения.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2390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3284984"/>
            <a:ext cx="9144001" cy="504056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5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6" name="Рисунок 4" descr="prezentacia-voronez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679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Обзор изменений, внесенных в  Федеральный закон  от 18.07.2011 № 223-ФЗ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Контрактная система как перманентный элемент развития закупочной деятельности</dc:title>
  <dc:creator>Воронцова М.В.</dc:creator>
  <cp:lastModifiedBy>Маликова Л.А.</cp:lastModifiedBy>
  <cp:revision>384</cp:revision>
  <cp:lastPrinted>2017-12-06T13:16:56Z</cp:lastPrinted>
  <dcterms:created xsi:type="dcterms:W3CDTF">2017-12-06T06:29:44Z</dcterms:created>
  <dcterms:modified xsi:type="dcterms:W3CDTF">2018-03-27T06:27:49Z</dcterms:modified>
</cp:coreProperties>
</file>