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71" r:id="rId2"/>
    <p:sldId id="367" r:id="rId3"/>
    <p:sldId id="359" r:id="rId4"/>
    <p:sldId id="369" r:id="rId5"/>
    <p:sldId id="366" r:id="rId6"/>
    <p:sldId id="365" r:id="rId7"/>
    <p:sldId id="362" r:id="rId8"/>
    <p:sldId id="361" r:id="rId9"/>
    <p:sldId id="372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006600"/>
    <a:srgbClr val="0A6800"/>
    <a:srgbClr val="006432"/>
    <a:srgbClr val="006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261" autoAdjust="0"/>
  </p:normalViewPr>
  <p:slideViewPr>
    <p:cSldViewPr snapToGrid="0">
      <p:cViewPr varScale="1">
        <p:scale>
          <a:sx n="104" d="100"/>
          <a:sy n="104" d="100"/>
        </p:scale>
        <p:origin x="-18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07/relationships/hdphoto" Target="../media/hdphoto4.wdp"/><Relationship Id="rId1" Type="http://schemas.openxmlformats.org/officeDocument/2006/relationships/image" Target="../media/image7.png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07/relationships/hdphoto" Target="../media/hdphoto4.wdp"/><Relationship Id="rId1" Type="http://schemas.openxmlformats.org/officeDocument/2006/relationships/image" Target="../media/image7.png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1A608-993F-4192-AFB5-F94796D79B00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C52E776-6594-4581-9625-F5820371DB1E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Segoe UI Light" panose="020B0502040204020203" pitchFamily="34" charset="0"/>
            </a:rPr>
            <a:t>Исключается документация о закупке</a:t>
          </a:r>
          <a:endParaRPr lang="ru-RU" sz="1200" b="1" dirty="0">
            <a:latin typeface="Segoe UI Light" panose="020B0502040204020203" pitchFamily="34" charset="0"/>
          </a:endParaRPr>
        </a:p>
      </dgm:t>
    </dgm:pt>
    <dgm:pt modelId="{80F9C073-667E-4586-A9B8-B16B70B01808}" type="parTrans" cxnId="{2FE85E5D-3E04-4617-A15D-E628B097A34C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31B83617-EBDB-46C8-B954-BCE6C3BE051A}" type="sibTrans" cxnId="{2FE85E5D-3E04-4617-A15D-E628B097A34C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86E566AD-5B92-4E06-B684-0053254CA1C3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Segoe UI Light" panose="020B0502040204020203" pitchFamily="34" charset="0"/>
            </a:rPr>
            <a:t>Определяются единые сроки и  правила разъяснения положений извещения о закупке, отмены закупки для всех конкурентных процедур </a:t>
          </a:r>
          <a:endParaRPr lang="ru-RU" sz="1200" b="1" dirty="0">
            <a:latin typeface="Segoe UI Light" panose="020B0502040204020203" pitchFamily="34" charset="0"/>
          </a:endParaRPr>
        </a:p>
      </dgm:t>
    </dgm:pt>
    <dgm:pt modelId="{9800111C-5666-45DD-827A-42DC026BE27A}" type="parTrans" cxnId="{C3D3AC25-63DB-405E-A1DD-C6E382AD9CDC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015D4D64-5509-49CC-B8FD-21CCBB875CE0}" type="sibTrans" cxnId="{C3D3AC25-63DB-405E-A1DD-C6E382AD9CDC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BC754465-0F5F-49E4-AF6C-CB60BB0A415C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Segoe UI Light" panose="020B0502040204020203" pitchFamily="34" charset="0"/>
            </a:rPr>
            <a:t>Устанавливаются единые требования к извещению о проведении закупки для всех конкурентных закупок</a:t>
          </a:r>
          <a:endParaRPr lang="ru-RU" sz="1200" b="1" dirty="0">
            <a:latin typeface="Segoe UI Light" panose="020B0502040204020203" pitchFamily="34" charset="0"/>
          </a:endParaRPr>
        </a:p>
      </dgm:t>
    </dgm:pt>
    <dgm:pt modelId="{571DA2C5-F0E9-4BF0-8172-5B01DCF3982F}" type="parTrans" cxnId="{E545996E-F770-4FBA-9151-4826FDBAC7DF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65EB4C72-FAC5-4DE0-841A-7F2935B730F0}" type="sibTrans" cxnId="{E545996E-F770-4FBA-9151-4826FDBAC7DF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7C4ED1AC-232B-4001-BFCA-3DEC8E4039A9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Segoe UI Light" panose="020B0502040204020203" pitchFamily="34" charset="0"/>
            </a:rPr>
            <a:t>Устанавливаются универсальные требования к составу заявки участника закупки</a:t>
          </a:r>
          <a:endParaRPr lang="ru-RU" sz="1200" b="1" dirty="0">
            <a:latin typeface="Segoe UI Light" panose="020B0502040204020203" pitchFamily="34" charset="0"/>
          </a:endParaRPr>
        </a:p>
      </dgm:t>
    </dgm:pt>
    <dgm:pt modelId="{BA4638F3-C525-4291-9A81-9B385F199ECC}" type="parTrans" cxnId="{31667611-C697-436A-903F-AFBB9B436598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139EC3BB-2663-42B0-B707-729CD76D8E78}" type="sibTrans" cxnId="{31667611-C697-436A-903F-AFBB9B436598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9C9A5994-5489-4C9B-ADA5-775B22455A66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Segoe UI Light" panose="020B0502040204020203" pitchFamily="34" charset="0"/>
            </a:rPr>
            <a:t> Сокращаются сроки и изменяется порядок проведения процедур</a:t>
          </a:r>
          <a:endParaRPr lang="ru-RU" sz="1200" b="1" dirty="0">
            <a:latin typeface="Segoe UI Light" panose="020B0502040204020203" pitchFamily="34" charset="0"/>
          </a:endParaRPr>
        </a:p>
      </dgm:t>
    </dgm:pt>
    <dgm:pt modelId="{9F255017-9B11-4751-9FCA-9D4610334751}" type="parTrans" cxnId="{976007FB-70FB-4DBF-AA9B-A695DCF20E4D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5A73518F-CB12-447D-B21A-3FDAA5B544A1}" type="sibTrans" cxnId="{976007FB-70FB-4DBF-AA9B-A695DCF20E4D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970A7F0E-4F9D-44BD-BD07-BEBB2C2AD10B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Segoe UI Light" panose="020B0502040204020203" pitchFamily="34" charset="0"/>
            </a:rPr>
            <a:t>Устанавливаются единые требования  к содержанию протоколов подведения итогов определения поставщика для всех конкурентных процедур </a:t>
          </a:r>
          <a:endParaRPr lang="ru-RU" sz="1200" b="1" dirty="0">
            <a:latin typeface="Segoe UI Light" panose="020B0502040204020203" pitchFamily="34" charset="0"/>
          </a:endParaRPr>
        </a:p>
      </dgm:t>
    </dgm:pt>
    <dgm:pt modelId="{892DECC5-F347-4664-AC30-0B442C57D057}" type="parTrans" cxnId="{8E32F9EB-D070-4BA7-9F21-8CA2CBA76AF0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59B04F6D-56DD-4432-A748-CB47A4B9AF3C}" type="sibTrans" cxnId="{8E32F9EB-D070-4BA7-9F21-8CA2CBA76AF0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7283E5F5-4D2F-425F-8868-B0870BD74B5A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Segoe UI Light" panose="020B0502040204020203" pitchFamily="34" charset="0"/>
            </a:rPr>
            <a:t>Изменяются порядок и сроки заключения контрактов, требования к приемке результатов по контракту</a:t>
          </a:r>
          <a:endParaRPr lang="ru-RU" sz="1200" b="1" dirty="0">
            <a:latin typeface="Segoe UI Light" panose="020B0502040204020203" pitchFamily="34" charset="0"/>
          </a:endParaRPr>
        </a:p>
      </dgm:t>
    </dgm:pt>
    <dgm:pt modelId="{4D2257D3-DE0C-4669-8531-1C17A3546030}" type="parTrans" cxnId="{F537044E-5F1D-4AA3-8C09-829F8EA6AF59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0AE13B83-192E-4129-A577-D73CC8FF6698}" type="sibTrans" cxnId="{F537044E-5F1D-4AA3-8C09-829F8EA6AF59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F123AD54-1B9B-4E6C-91AC-5011D3A173AE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Segoe UI Light" panose="020B0502040204020203" pitchFamily="34" charset="0"/>
            </a:rPr>
            <a:t>Создается единая комиссия по осуществлению закупок</a:t>
          </a:r>
          <a:endParaRPr lang="ru-RU" sz="1200" b="1" dirty="0">
            <a:latin typeface="Segoe UI Light" panose="020B0502040204020203" pitchFamily="34" charset="0"/>
          </a:endParaRPr>
        </a:p>
      </dgm:t>
    </dgm:pt>
    <dgm:pt modelId="{CFF8C979-9C2B-44B5-867A-4971EC35C1B4}" type="parTrans" cxnId="{BA78BACD-62FB-4327-B4CB-95697B9861EB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24B0120B-771A-495C-B5E3-E72439C76DB7}" type="sibTrans" cxnId="{BA78BACD-62FB-4327-B4CB-95697B9861EB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B384605A-0E80-46C3-96B0-4D3861DF5378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Segoe UI Light" panose="020B0502040204020203" pitchFamily="34" charset="0"/>
            </a:rPr>
            <a:t>Изменяются требования к осуществлению закупок  у СМП и СОНКО</a:t>
          </a:r>
          <a:endParaRPr lang="ru-RU" sz="1200" b="1" dirty="0">
            <a:latin typeface="Segoe UI Light" panose="020B0502040204020203" pitchFamily="34" charset="0"/>
          </a:endParaRPr>
        </a:p>
      </dgm:t>
    </dgm:pt>
    <dgm:pt modelId="{735E08DA-E38A-4209-9650-CE2271287843}" type="parTrans" cxnId="{4A47173E-7625-45C3-97A6-15E948725920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F8DBE0EF-CC87-470B-AF3A-7BE60EC73869}" type="sibTrans" cxnId="{4A47173E-7625-45C3-97A6-15E948725920}">
      <dgm:prSet/>
      <dgm:spPr/>
      <dgm:t>
        <a:bodyPr/>
        <a:lstStyle/>
        <a:p>
          <a:pPr algn="ctr"/>
          <a:endParaRPr lang="ru-RU" sz="1200" b="1">
            <a:latin typeface="Segoe UI Light" panose="020B0502040204020203" pitchFamily="34" charset="0"/>
          </a:endParaRPr>
        </a:p>
      </dgm:t>
    </dgm:pt>
    <dgm:pt modelId="{EB490A1C-7D6D-4DC8-A48B-ABA225832663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Segoe UI Light" panose="020B0502040204020203" pitchFamily="34" charset="0"/>
            </a:rPr>
            <a:t>Сокращается количество конкурентных процедур закупок</a:t>
          </a:r>
          <a:endParaRPr lang="ru-RU" sz="1200" b="1" dirty="0">
            <a:latin typeface="Segoe UI Light" panose="020B0502040204020203" pitchFamily="34" charset="0"/>
          </a:endParaRPr>
        </a:p>
      </dgm:t>
    </dgm:pt>
    <dgm:pt modelId="{BC87D0D8-EBE4-4305-81BF-248A49D5C214}" type="parTrans" cxnId="{70460326-2A54-4E85-B99F-657375A958E5}">
      <dgm:prSet/>
      <dgm:spPr/>
      <dgm:t>
        <a:bodyPr/>
        <a:lstStyle/>
        <a:p>
          <a:endParaRPr lang="ru-RU" sz="1200" b="1">
            <a:latin typeface="Segoe UI Light" panose="020B0502040204020203" pitchFamily="34" charset="0"/>
          </a:endParaRPr>
        </a:p>
      </dgm:t>
    </dgm:pt>
    <dgm:pt modelId="{6893D31E-F7F8-4105-9BFB-EA8BA4701D0F}" type="sibTrans" cxnId="{70460326-2A54-4E85-B99F-657375A958E5}">
      <dgm:prSet/>
      <dgm:spPr/>
      <dgm:t>
        <a:bodyPr/>
        <a:lstStyle/>
        <a:p>
          <a:endParaRPr lang="ru-RU" sz="1200" b="1">
            <a:latin typeface="Segoe UI Light" panose="020B0502040204020203" pitchFamily="34" charset="0"/>
          </a:endParaRPr>
        </a:p>
      </dgm:t>
    </dgm:pt>
    <dgm:pt modelId="{45D5E354-C2F4-40E8-B8CA-F4EE7A232BB5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Segoe UI Light" panose="020B0502040204020203" pitchFamily="34" charset="0"/>
            </a:rPr>
            <a:t>Устанавливаются единые дополнительные требования к участникам закупки при осуществлении закупок свыше 20 млн. рублей</a:t>
          </a:r>
          <a:endParaRPr lang="ru-RU" sz="1200" b="1" dirty="0">
            <a:latin typeface="Segoe UI Light" panose="020B0502040204020203" pitchFamily="34" charset="0"/>
          </a:endParaRPr>
        </a:p>
      </dgm:t>
    </dgm:pt>
    <dgm:pt modelId="{291D151C-EC2F-4EAF-AF2C-0DE405080BAA}" type="parTrans" cxnId="{1966219C-0A4A-44DA-9D70-3B1C7F00E3B5}">
      <dgm:prSet/>
      <dgm:spPr/>
      <dgm:t>
        <a:bodyPr/>
        <a:lstStyle/>
        <a:p>
          <a:endParaRPr lang="ru-RU" sz="1200" b="1">
            <a:latin typeface="Segoe UI Light" panose="020B0502040204020203" pitchFamily="34" charset="0"/>
          </a:endParaRPr>
        </a:p>
      </dgm:t>
    </dgm:pt>
    <dgm:pt modelId="{10BE9CEA-8850-4F79-ABD6-4763667907EE}" type="sibTrans" cxnId="{1966219C-0A4A-44DA-9D70-3B1C7F00E3B5}">
      <dgm:prSet/>
      <dgm:spPr/>
      <dgm:t>
        <a:bodyPr/>
        <a:lstStyle/>
        <a:p>
          <a:endParaRPr lang="ru-RU" sz="1200" b="1">
            <a:latin typeface="Segoe UI Light" panose="020B0502040204020203" pitchFamily="34" charset="0"/>
          </a:endParaRPr>
        </a:p>
      </dgm:t>
    </dgm:pt>
    <dgm:pt modelId="{A730F641-9503-4D57-B6BA-9EA8E1AE8107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Segoe UI Light" panose="020B0502040204020203" pitchFamily="34" charset="0"/>
            </a:rPr>
            <a:t>Банковская гарантия заменяется на независимую гарантию</a:t>
          </a:r>
          <a:endParaRPr lang="ru-RU" sz="1200" b="1" dirty="0">
            <a:latin typeface="Segoe UI Light" panose="020B0502040204020203" pitchFamily="34" charset="0"/>
          </a:endParaRPr>
        </a:p>
      </dgm:t>
    </dgm:pt>
    <dgm:pt modelId="{F15FDE43-B953-4DAA-A1C4-94DAE22D15BD}" type="parTrans" cxnId="{3C6A8351-7C7B-4525-BD55-D397BDC5B901}">
      <dgm:prSet/>
      <dgm:spPr/>
      <dgm:t>
        <a:bodyPr/>
        <a:lstStyle/>
        <a:p>
          <a:endParaRPr lang="ru-RU" sz="1200" b="1">
            <a:latin typeface="Segoe UI Light" panose="020B0502040204020203" pitchFamily="34" charset="0"/>
          </a:endParaRPr>
        </a:p>
      </dgm:t>
    </dgm:pt>
    <dgm:pt modelId="{4627BDF2-6DDB-4672-AF99-9B2A8F337FA9}" type="sibTrans" cxnId="{3C6A8351-7C7B-4525-BD55-D397BDC5B901}">
      <dgm:prSet/>
      <dgm:spPr/>
      <dgm:t>
        <a:bodyPr/>
        <a:lstStyle/>
        <a:p>
          <a:endParaRPr lang="ru-RU" sz="1200" b="1">
            <a:latin typeface="Segoe UI Light" panose="020B0502040204020203" pitchFamily="34" charset="0"/>
          </a:endParaRPr>
        </a:p>
      </dgm:t>
    </dgm:pt>
    <dgm:pt modelId="{CC4EF4C5-B558-4239-8564-5E7BC105A4E7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Segoe UI Light" panose="020B0502040204020203" pitchFamily="34" charset="0"/>
            </a:rPr>
            <a:t>Порядок проведения общественного обсуждения регламентирован положениями ст. 20 Закона №44-ФЗ (ранее утверждался Правительством РФ)</a:t>
          </a:r>
          <a:endParaRPr lang="ru-RU" sz="1200" b="1" dirty="0">
            <a:latin typeface="Segoe UI Light" panose="020B0502040204020203" pitchFamily="34" charset="0"/>
          </a:endParaRPr>
        </a:p>
      </dgm:t>
    </dgm:pt>
    <dgm:pt modelId="{6B1C4935-30DE-4DF8-B6E7-9518921CC642}" type="parTrans" cxnId="{AF130003-F72C-4362-9906-90DFA3107F26}">
      <dgm:prSet/>
      <dgm:spPr/>
      <dgm:t>
        <a:bodyPr/>
        <a:lstStyle/>
        <a:p>
          <a:endParaRPr lang="ru-RU" sz="1200" b="1">
            <a:latin typeface="Segoe UI Light" panose="020B0502040204020203" pitchFamily="34" charset="0"/>
          </a:endParaRPr>
        </a:p>
      </dgm:t>
    </dgm:pt>
    <dgm:pt modelId="{821FC6C2-983B-449E-AED1-F249F785ADF2}" type="sibTrans" cxnId="{AF130003-F72C-4362-9906-90DFA3107F26}">
      <dgm:prSet/>
      <dgm:spPr/>
      <dgm:t>
        <a:bodyPr/>
        <a:lstStyle/>
        <a:p>
          <a:endParaRPr lang="ru-RU" sz="1200" b="1">
            <a:latin typeface="Segoe UI Light" panose="020B0502040204020203" pitchFamily="34" charset="0"/>
          </a:endParaRPr>
        </a:p>
      </dgm:t>
    </dgm:pt>
    <dgm:pt modelId="{C1CAE806-A312-4E64-8A76-9221D315D79C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Segoe UI Light" panose="020B0502040204020203" pitchFamily="34" charset="0"/>
            </a:rPr>
            <a:t>Появляется новое определение – отдельный этап исполнения контракта</a:t>
          </a:r>
          <a:endParaRPr lang="ru-RU" sz="1200" b="1" dirty="0">
            <a:latin typeface="Segoe UI Light" panose="020B0502040204020203" pitchFamily="34" charset="0"/>
          </a:endParaRPr>
        </a:p>
      </dgm:t>
    </dgm:pt>
    <dgm:pt modelId="{F0518D82-41D7-467B-8F15-09F6D1B98FE1}" type="parTrans" cxnId="{6AC694D8-8F21-4EF2-BC71-9941C7754D14}">
      <dgm:prSet/>
      <dgm:spPr/>
      <dgm:t>
        <a:bodyPr/>
        <a:lstStyle/>
        <a:p>
          <a:endParaRPr lang="ru-RU" sz="1200" b="1">
            <a:latin typeface="Segoe UI Light" panose="020B0502040204020203" pitchFamily="34" charset="0"/>
          </a:endParaRPr>
        </a:p>
      </dgm:t>
    </dgm:pt>
    <dgm:pt modelId="{2F1EBD45-D7CA-4DF2-A18B-ABB1309EA22E}" type="sibTrans" cxnId="{6AC694D8-8F21-4EF2-BC71-9941C7754D14}">
      <dgm:prSet/>
      <dgm:spPr/>
      <dgm:t>
        <a:bodyPr/>
        <a:lstStyle/>
        <a:p>
          <a:endParaRPr lang="ru-RU" sz="1200" b="1">
            <a:latin typeface="Segoe UI Light" panose="020B0502040204020203" pitchFamily="34" charset="0"/>
          </a:endParaRPr>
        </a:p>
      </dgm:t>
    </dgm:pt>
    <dgm:pt modelId="{72B09D3C-9F1A-4A04-B777-C30572AEABE3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Segoe UI Light" panose="020B0502040204020203" pitchFamily="34" charset="0"/>
            </a:rPr>
            <a:t>Все протоколы определения поставщиков должны подписываться всеми членами комиссии в электронной форме</a:t>
          </a:r>
          <a:endParaRPr lang="ru-RU" sz="1200" b="1" dirty="0">
            <a:latin typeface="Segoe UI Light" panose="020B0502040204020203" pitchFamily="34" charset="0"/>
          </a:endParaRPr>
        </a:p>
      </dgm:t>
    </dgm:pt>
    <dgm:pt modelId="{CBA37F0D-DFDB-4074-93AA-AD67C23CED0D}" type="parTrans" cxnId="{614FF903-29B0-4F5C-9442-05C88767BD59}">
      <dgm:prSet/>
      <dgm:spPr/>
      <dgm:t>
        <a:bodyPr/>
        <a:lstStyle/>
        <a:p>
          <a:endParaRPr lang="ru-RU" sz="1200" b="1">
            <a:latin typeface="Segoe UI Light" panose="020B0502040204020203" pitchFamily="34" charset="0"/>
          </a:endParaRPr>
        </a:p>
      </dgm:t>
    </dgm:pt>
    <dgm:pt modelId="{2D9ECC1A-11DE-434D-9468-703546F4A915}" type="sibTrans" cxnId="{614FF903-29B0-4F5C-9442-05C88767BD59}">
      <dgm:prSet/>
      <dgm:spPr/>
      <dgm:t>
        <a:bodyPr/>
        <a:lstStyle/>
        <a:p>
          <a:endParaRPr lang="ru-RU" sz="1200" b="1">
            <a:latin typeface="Segoe UI Light" panose="020B0502040204020203" pitchFamily="34" charset="0"/>
          </a:endParaRPr>
        </a:p>
      </dgm:t>
    </dgm:pt>
    <dgm:pt modelId="{EA343A0C-D727-4910-8245-DB8C683C7CE1}" type="pres">
      <dgm:prSet presAssocID="{B651A608-993F-4192-AFB5-F94796D79B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9FBB44-F28E-4B27-A065-9A30D0E16B36}" type="pres">
      <dgm:prSet presAssocID="{C1CAE806-A312-4E64-8A76-9221D315D79C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A24D9-682A-43B7-926B-B3A9C51D94D6}" type="pres">
      <dgm:prSet presAssocID="{2F1EBD45-D7CA-4DF2-A18B-ABB1309EA22E}" presName="sibTrans" presStyleCnt="0"/>
      <dgm:spPr/>
      <dgm:t>
        <a:bodyPr/>
        <a:lstStyle/>
        <a:p>
          <a:endParaRPr lang="ru-RU"/>
        </a:p>
      </dgm:t>
    </dgm:pt>
    <dgm:pt modelId="{1704E56E-7067-46A9-8DEC-C65D57C9B4CD}" type="pres">
      <dgm:prSet presAssocID="{EB490A1C-7D6D-4DC8-A48B-ABA225832663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B3551-57B5-442A-8756-583FD927850D}" type="pres">
      <dgm:prSet presAssocID="{6893D31E-F7F8-4105-9BFB-EA8BA4701D0F}" presName="sibTrans" presStyleCnt="0"/>
      <dgm:spPr/>
      <dgm:t>
        <a:bodyPr/>
        <a:lstStyle/>
        <a:p>
          <a:endParaRPr lang="ru-RU"/>
        </a:p>
      </dgm:t>
    </dgm:pt>
    <dgm:pt modelId="{109EB3CA-08EA-4671-89CF-46759AEAA84D}" type="pres">
      <dgm:prSet presAssocID="{9C9A5994-5489-4C9B-ADA5-775B22455A66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45CBE-F15C-4DEA-9D20-C700EACDBEBE}" type="pres">
      <dgm:prSet presAssocID="{5A73518F-CB12-447D-B21A-3FDAA5B544A1}" presName="sibTrans" presStyleCnt="0"/>
      <dgm:spPr/>
      <dgm:t>
        <a:bodyPr/>
        <a:lstStyle/>
        <a:p>
          <a:endParaRPr lang="ru-RU"/>
        </a:p>
      </dgm:t>
    </dgm:pt>
    <dgm:pt modelId="{13B9AC80-1591-428B-B525-E2CCF7A1CC9E}" type="pres">
      <dgm:prSet presAssocID="{7C52E776-6594-4581-9625-F5820371DB1E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F7BF2-71A0-4B1B-A162-EB472F5C186C}" type="pres">
      <dgm:prSet presAssocID="{31B83617-EBDB-46C8-B954-BCE6C3BE051A}" presName="sibTrans" presStyleCnt="0"/>
      <dgm:spPr/>
      <dgm:t>
        <a:bodyPr/>
        <a:lstStyle/>
        <a:p>
          <a:endParaRPr lang="ru-RU"/>
        </a:p>
      </dgm:t>
    </dgm:pt>
    <dgm:pt modelId="{FE870FFD-5BC7-4C7A-AE14-9935D44BB958}" type="pres">
      <dgm:prSet presAssocID="{BC754465-0F5F-49E4-AF6C-CB60BB0A415C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0477E-4A43-423B-9913-38ACC897A4B9}" type="pres">
      <dgm:prSet presAssocID="{65EB4C72-FAC5-4DE0-841A-7F2935B730F0}" presName="sibTrans" presStyleCnt="0"/>
      <dgm:spPr/>
      <dgm:t>
        <a:bodyPr/>
        <a:lstStyle/>
        <a:p>
          <a:endParaRPr lang="ru-RU"/>
        </a:p>
      </dgm:t>
    </dgm:pt>
    <dgm:pt modelId="{ABF9BA08-5588-418B-A930-9AA762ACFA76}" type="pres">
      <dgm:prSet presAssocID="{45D5E354-C2F4-40E8-B8CA-F4EE7A232BB5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B6239-1917-4060-A5D6-54178C590823}" type="pres">
      <dgm:prSet presAssocID="{10BE9CEA-8850-4F79-ABD6-4763667907EE}" presName="sibTrans" presStyleCnt="0"/>
      <dgm:spPr/>
      <dgm:t>
        <a:bodyPr/>
        <a:lstStyle/>
        <a:p>
          <a:endParaRPr lang="ru-RU"/>
        </a:p>
      </dgm:t>
    </dgm:pt>
    <dgm:pt modelId="{E162BB0A-FDFF-495B-9498-AFDA6797C861}" type="pres">
      <dgm:prSet presAssocID="{86E566AD-5B92-4E06-B684-0053254CA1C3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B54C7-43AB-40AA-A9E6-4E3B04D672E0}" type="pres">
      <dgm:prSet presAssocID="{015D4D64-5509-49CC-B8FD-21CCBB875CE0}" presName="sibTrans" presStyleCnt="0"/>
      <dgm:spPr/>
      <dgm:t>
        <a:bodyPr/>
        <a:lstStyle/>
        <a:p>
          <a:endParaRPr lang="ru-RU"/>
        </a:p>
      </dgm:t>
    </dgm:pt>
    <dgm:pt modelId="{204B0FAB-2F85-4A03-9366-FDEE6F31BC38}" type="pres">
      <dgm:prSet presAssocID="{7C4ED1AC-232B-4001-BFCA-3DEC8E4039A9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0C2ED-66AD-4930-8924-2EF3D1AC1232}" type="pres">
      <dgm:prSet presAssocID="{139EC3BB-2663-42B0-B707-729CD76D8E78}" presName="sibTrans" presStyleCnt="0"/>
      <dgm:spPr/>
      <dgm:t>
        <a:bodyPr/>
        <a:lstStyle/>
        <a:p>
          <a:endParaRPr lang="ru-RU"/>
        </a:p>
      </dgm:t>
    </dgm:pt>
    <dgm:pt modelId="{A7796B16-66C7-46A5-8A4F-382E8B8D3B24}" type="pres">
      <dgm:prSet presAssocID="{A730F641-9503-4D57-B6BA-9EA8E1AE8107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87F6D-D33D-4311-BABB-C2A2E4E48D5C}" type="pres">
      <dgm:prSet presAssocID="{4627BDF2-6DDB-4672-AF99-9B2A8F337FA9}" presName="sibTrans" presStyleCnt="0"/>
      <dgm:spPr/>
      <dgm:t>
        <a:bodyPr/>
        <a:lstStyle/>
        <a:p>
          <a:endParaRPr lang="ru-RU"/>
        </a:p>
      </dgm:t>
    </dgm:pt>
    <dgm:pt modelId="{4F6ACD9D-FAAA-4319-897B-FBE6EA09B2D6}" type="pres">
      <dgm:prSet presAssocID="{F123AD54-1B9B-4E6C-91AC-5011D3A173AE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2834C-0262-4D43-9FEC-9ACE10EE7A0C}" type="pres">
      <dgm:prSet presAssocID="{24B0120B-771A-495C-B5E3-E72439C76DB7}" presName="sibTrans" presStyleCnt="0"/>
      <dgm:spPr/>
      <dgm:t>
        <a:bodyPr/>
        <a:lstStyle/>
        <a:p>
          <a:endParaRPr lang="ru-RU"/>
        </a:p>
      </dgm:t>
    </dgm:pt>
    <dgm:pt modelId="{09B99EE9-BC86-42F6-8F50-3C5B1F226EA9}" type="pres">
      <dgm:prSet presAssocID="{970A7F0E-4F9D-44BD-BD07-BEBB2C2AD10B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5E5C8-7844-4ED7-B166-74DC9B6EF6FB}" type="pres">
      <dgm:prSet presAssocID="{59B04F6D-56DD-4432-A748-CB47A4B9AF3C}" presName="sibTrans" presStyleCnt="0"/>
      <dgm:spPr/>
      <dgm:t>
        <a:bodyPr/>
        <a:lstStyle/>
        <a:p>
          <a:endParaRPr lang="ru-RU"/>
        </a:p>
      </dgm:t>
    </dgm:pt>
    <dgm:pt modelId="{96359872-E1E5-4D11-8320-47051A89C09F}" type="pres">
      <dgm:prSet presAssocID="{72B09D3C-9F1A-4A04-B777-C30572AEABE3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09C9F-68B2-4B12-90D9-8F3E410D017E}" type="pres">
      <dgm:prSet presAssocID="{2D9ECC1A-11DE-434D-9468-703546F4A915}" presName="sibTrans" presStyleCnt="0"/>
      <dgm:spPr/>
    </dgm:pt>
    <dgm:pt modelId="{712DAA97-C8A8-41B1-AB1B-EF8C32E4C33A}" type="pres">
      <dgm:prSet presAssocID="{7283E5F5-4D2F-425F-8868-B0870BD74B5A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629E3-267F-4D18-915E-36953D524A0F}" type="pres">
      <dgm:prSet presAssocID="{0AE13B83-192E-4129-A577-D73CC8FF6698}" presName="sibTrans" presStyleCnt="0"/>
      <dgm:spPr/>
      <dgm:t>
        <a:bodyPr/>
        <a:lstStyle/>
        <a:p>
          <a:endParaRPr lang="ru-RU"/>
        </a:p>
      </dgm:t>
    </dgm:pt>
    <dgm:pt modelId="{A0217F4A-CA71-42F7-966D-03AC4F6E8049}" type="pres">
      <dgm:prSet presAssocID="{B384605A-0E80-46C3-96B0-4D3861DF5378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A61DE-9B89-447F-8BF4-C28DF59067AA}" type="pres">
      <dgm:prSet presAssocID="{F8DBE0EF-CC87-470B-AF3A-7BE60EC73869}" presName="sibTrans" presStyleCnt="0"/>
      <dgm:spPr/>
      <dgm:t>
        <a:bodyPr/>
        <a:lstStyle/>
        <a:p>
          <a:endParaRPr lang="ru-RU"/>
        </a:p>
      </dgm:t>
    </dgm:pt>
    <dgm:pt modelId="{6EA4C260-336A-4F73-B7D6-E61DA8103A97}" type="pres">
      <dgm:prSet presAssocID="{CC4EF4C5-B558-4239-8564-5E7BC105A4E7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67611-C697-436A-903F-AFBB9B436598}" srcId="{B651A608-993F-4192-AFB5-F94796D79B00}" destId="{7C4ED1AC-232B-4001-BFCA-3DEC8E4039A9}" srcOrd="7" destOrd="0" parTransId="{BA4638F3-C525-4291-9A81-9B385F199ECC}" sibTransId="{139EC3BB-2663-42B0-B707-729CD76D8E78}"/>
    <dgm:cxn modelId="{A3E7B44F-D4EE-4669-9127-5528183AF580}" type="presOf" srcId="{B384605A-0E80-46C3-96B0-4D3861DF5378}" destId="{A0217F4A-CA71-42F7-966D-03AC4F6E8049}" srcOrd="0" destOrd="0" presId="urn:microsoft.com/office/officeart/2005/8/layout/default"/>
    <dgm:cxn modelId="{33F849C2-D653-4621-97D4-F8D8A0CD55C2}" type="presOf" srcId="{B651A608-993F-4192-AFB5-F94796D79B00}" destId="{EA343A0C-D727-4910-8245-DB8C683C7CE1}" srcOrd="0" destOrd="0" presId="urn:microsoft.com/office/officeart/2005/8/layout/default"/>
    <dgm:cxn modelId="{1F25E68C-2D92-476F-AB22-148200123CC1}" type="presOf" srcId="{9C9A5994-5489-4C9B-ADA5-775B22455A66}" destId="{109EB3CA-08EA-4671-89CF-46759AEAA84D}" srcOrd="0" destOrd="0" presId="urn:microsoft.com/office/officeart/2005/8/layout/default"/>
    <dgm:cxn modelId="{976007FB-70FB-4DBF-AA9B-A695DCF20E4D}" srcId="{B651A608-993F-4192-AFB5-F94796D79B00}" destId="{9C9A5994-5489-4C9B-ADA5-775B22455A66}" srcOrd="2" destOrd="0" parTransId="{9F255017-9B11-4751-9FCA-9D4610334751}" sibTransId="{5A73518F-CB12-447D-B21A-3FDAA5B544A1}"/>
    <dgm:cxn modelId="{E545996E-F770-4FBA-9151-4826FDBAC7DF}" srcId="{B651A608-993F-4192-AFB5-F94796D79B00}" destId="{BC754465-0F5F-49E4-AF6C-CB60BB0A415C}" srcOrd="4" destOrd="0" parTransId="{571DA2C5-F0E9-4BF0-8172-5B01DCF3982F}" sibTransId="{65EB4C72-FAC5-4DE0-841A-7F2935B730F0}"/>
    <dgm:cxn modelId="{745D33BB-736B-4021-AF3D-0E7B7083E575}" type="presOf" srcId="{86E566AD-5B92-4E06-B684-0053254CA1C3}" destId="{E162BB0A-FDFF-495B-9498-AFDA6797C861}" srcOrd="0" destOrd="0" presId="urn:microsoft.com/office/officeart/2005/8/layout/default"/>
    <dgm:cxn modelId="{8E32F9EB-D070-4BA7-9F21-8CA2CBA76AF0}" srcId="{B651A608-993F-4192-AFB5-F94796D79B00}" destId="{970A7F0E-4F9D-44BD-BD07-BEBB2C2AD10B}" srcOrd="10" destOrd="0" parTransId="{892DECC5-F347-4664-AC30-0B442C57D057}" sibTransId="{59B04F6D-56DD-4432-A748-CB47A4B9AF3C}"/>
    <dgm:cxn modelId="{EB275BB2-AF90-4325-B40D-BC47427B861C}" type="presOf" srcId="{BC754465-0F5F-49E4-AF6C-CB60BB0A415C}" destId="{FE870FFD-5BC7-4C7A-AE14-9935D44BB958}" srcOrd="0" destOrd="0" presId="urn:microsoft.com/office/officeart/2005/8/layout/default"/>
    <dgm:cxn modelId="{6E473440-C312-45F9-9586-8BC2C8F1E620}" type="presOf" srcId="{7283E5F5-4D2F-425F-8868-B0870BD74B5A}" destId="{712DAA97-C8A8-41B1-AB1B-EF8C32E4C33A}" srcOrd="0" destOrd="0" presId="urn:microsoft.com/office/officeart/2005/8/layout/default"/>
    <dgm:cxn modelId="{4A47173E-7625-45C3-97A6-15E948725920}" srcId="{B651A608-993F-4192-AFB5-F94796D79B00}" destId="{B384605A-0E80-46C3-96B0-4D3861DF5378}" srcOrd="13" destOrd="0" parTransId="{735E08DA-E38A-4209-9650-CE2271287843}" sibTransId="{F8DBE0EF-CC87-470B-AF3A-7BE60EC73869}"/>
    <dgm:cxn modelId="{11D5752B-4FBD-4A73-9964-506E91F2FA4F}" type="presOf" srcId="{EB490A1C-7D6D-4DC8-A48B-ABA225832663}" destId="{1704E56E-7067-46A9-8DEC-C65D57C9B4CD}" srcOrd="0" destOrd="0" presId="urn:microsoft.com/office/officeart/2005/8/layout/default"/>
    <dgm:cxn modelId="{614FF903-29B0-4F5C-9442-05C88767BD59}" srcId="{B651A608-993F-4192-AFB5-F94796D79B00}" destId="{72B09D3C-9F1A-4A04-B777-C30572AEABE3}" srcOrd="11" destOrd="0" parTransId="{CBA37F0D-DFDB-4074-93AA-AD67C23CED0D}" sibTransId="{2D9ECC1A-11DE-434D-9468-703546F4A915}"/>
    <dgm:cxn modelId="{2FE85E5D-3E04-4617-A15D-E628B097A34C}" srcId="{B651A608-993F-4192-AFB5-F94796D79B00}" destId="{7C52E776-6594-4581-9625-F5820371DB1E}" srcOrd="3" destOrd="0" parTransId="{80F9C073-667E-4586-A9B8-B16B70B01808}" sibTransId="{31B83617-EBDB-46C8-B954-BCE6C3BE051A}"/>
    <dgm:cxn modelId="{BA78BACD-62FB-4327-B4CB-95697B9861EB}" srcId="{B651A608-993F-4192-AFB5-F94796D79B00}" destId="{F123AD54-1B9B-4E6C-91AC-5011D3A173AE}" srcOrd="9" destOrd="0" parTransId="{CFF8C979-9C2B-44B5-867A-4971EC35C1B4}" sibTransId="{24B0120B-771A-495C-B5E3-E72439C76DB7}"/>
    <dgm:cxn modelId="{AC442B0C-45A8-4C6B-8C33-5DF81087899B}" type="presOf" srcId="{970A7F0E-4F9D-44BD-BD07-BEBB2C2AD10B}" destId="{09B99EE9-BC86-42F6-8F50-3C5B1F226EA9}" srcOrd="0" destOrd="0" presId="urn:microsoft.com/office/officeart/2005/8/layout/default"/>
    <dgm:cxn modelId="{6614AAF6-07BC-49E9-8AEF-0B2A50D0E203}" type="presOf" srcId="{C1CAE806-A312-4E64-8A76-9221D315D79C}" destId="{BC9FBB44-F28E-4B27-A065-9A30D0E16B36}" srcOrd="0" destOrd="0" presId="urn:microsoft.com/office/officeart/2005/8/layout/default"/>
    <dgm:cxn modelId="{6AC694D8-8F21-4EF2-BC71-9941C7754D14}" srcId="{B651A608-993F-4192-AFB5-F94796D79B00}" destId="{C1CAE806-A312-4E64-8A76-9221D315D79C}" srcOrd="0" destOrd="0" parTransId="{F0518D82-41D7-467B-8F15-09F6D1B98FE1}" sibTransId="{2F1EBD45-D7CA-4DF2-A18B-ABB1309EA22E}"/>
    <dgm:cxn modelId="{CF90B805-FE69-44A6-8209-E086ADA532C6}" type="presOf" srcId="{F123AD54-1B9B-4E6C-91AC-5011D3A173AE}" destId="{4F6ACD9D-FAAA-4319-897B-FBE6EA09B2D6}" srcOrd="0" destOrd="0" presId="urn:microsoft.com/office/officeart/2005/8/layout/default"/>
    <dgm:cxn modelId="{84A22030-03DC-4F0F-AAF1-8F5D8713B975}" type="presOf" srcId="{72B09D3C-9F1A-4A04-B777-C30572AEABE3}" destId="{96359872-E1E5-4D11-8320-47051A89C09F}" srcOrd="0" destOrd="0" presId="urn:microsoft.com/office/officeart/2005/8/layout/default"/>
    <dgm:cxn modelId="{2015524D-E218-40FB-9708-0453B06D5E8E}" type="presOf" srcId="{7C52E776-6594-4581-9625-F5820371DB1E}" destId="{13B9AC80-1591-428B-B525-E2CCF7A1CC9E}" srcOrd="0" destOrd="0" presId="urn:microsoft.com/office/officeart/2005/8/layout/default"/>
    <dgm:cxn modelId="{716FB97C-3B8B-4D51-BBAB-9A9280B3CEE6}" type="presOf" srcId="{CC4EF4C5-B558-4239-8564-5E7BC105A4E7}" destId="{6EA4C260-336A-4F73-B7D6-E61DA8103A97}" srcOrd="0" destOrd="0" presId="urn:microsoft.com/office/officeart/2005/8/layout/default"/>
    <dgm:cxn modelId="{AF130003-F72C-4362-9906-90DFA3107F26}" srcId="{B651A608-993F-4192-AFB5-F94796D79B00}" destId="{CC4EF4C5-B558-4239-8564-5E7BC105A4E7}" srcOrd="14" destOrd="0" parTransId="{6B1C4935-30DE-4DF8-B6E7-9518921CC642}" sibTransId="{821FC6C2-983B-449E-AED1-F249F785ADF2}"/>
    <dgm:cxn modelId="{70460326-2A54-4E85-B99F-657375A958E5}" srcId="{B651A608-993F-4192-AFB5-F94796D79B00}" destId="{EB490A1C-7D6D-4DC8-A48B-ABA225832663}" srcOrd="1" destOrd="0" parTransId="{BC87D0D8-EBE4-4305-81BF-248A49D5C214}" sibTransId="{6893D31E-F7F8-4105-9BFB-EA8BA4701D0F}"/>
    <dgm:cxn modelId="{C3D3AC25-63DB-405E-A1DD-C6E382AD9CDC}" srcId="{B651A608-993F-4192-AFB5-F94796D79B00}" destId="{86E566AD-5B92-4E06-B684-0053254CA1C3}" srcOrd="6" destOrd="0" parTransId="{9800111C-5666-45DD-827A-42DC026BE27A}" sibTransId="{015D4D64-5509-49CC-B8FD-21CCBB875CE0}"/>
    <dgm:cxn modelId="{28D0A7EB-DEA4-4B3E-85A6-B9CD21CD2BAD}" type="presOf" srcId="{A730F641-9503-4D57-B6BA-9EA8E1AE8107}" destId="{A7796B16-66C7-46A5-8A4F-382E8B8D3B24}" srcOrd="0" destOrd="0" presId="urn:microsoft.com/office/officeart/2005/8/layout/default"/>
    <dgm:cxn modelId="{1966219C-0A4A-44DA-9D70-3B1C7F00E3B5}" srcId="{B651A608-993F-4192-AFB5-F94796D79B00}" destId="{45D5E354-C2F4-40E8-B8CA-F4EE7A232BB5}" srcOrd="5" destOrd="0" parTransId="{291D151C-EC2F-4EAF-AF2C-0DE405080BAA}" sibTransId="{10BE9CEA-8850-4F79-ABD6-4763667907EE}"/>
    <dgm:cxn modelId="{9721B2AB-EFF5-4179-B625-26D4642B65DB}" type="presOf" srcId="{7C4ED1AC-232B-4001-BFCA-3DEC8E4039A9}" destId="{204B0FAB-2F85-4A03-9366-FDEE6F31BC38}" srcOrd="0" destOrd="0" presId="urn:microsoft.com/office/officeart/2005/8/layout/default"/>
    <dgm:cxn modelId="{3C6A8351-7C7B-4525-BD55-D397BDC5B901}" srcId="{B651A608-993F-4192-AFB5-F94796D79B00}" destId="{A730F641-9503-4D57-B6BA-9EA8E1AE8107}" srcOrd="8" destOrd="0" parTransId="{F15FDE43-B953-4DAA-A1C4-94DAE22D15BD}" sibTransId="{4627BDF2-6DDB-4672-AF99-9B2A8F337FA9}"/>
    <dgm:cxn modelId="{958590AC-D24E-4159-83E5-D675496748F6}" type="presOf" srcId="{45D5E354-C2F4-40E8-B8CA-F4EE7A232BB5}" destId="{ABF9BA08-5588-418B-A930-9AA762ACFA76}" srcOrd="0" destOrd="0" presId="urn:microsoft.com/office/officeart/2005/8/layout/default"/>
    <dgm:cxn modelId="{F537044E-5F1D-4AA3-8C09-829F8EA6AF59}" srcId="{B651A608-993F-4192-AFB5-F94796D79B00}" destId="{7283E5F5-4D2F-425F-8868-B0870BD74B5A}" srcOrd="12" destOrd="0" parTransId="{4D2257D3-DE0C-4669-8531-1C17A3546030}" sibTransId="{0AE13B83-192E-4129-A577-D73CC8FF6698}"/>
    <dgm:cxn modelId="{E9B00937-B467-4458-9B45-37CBD6433EEA}" type="presParOf" srcId="{EA343A0C-D727-4910-8245-DB8C683C7CE1}" destId="{BC9FBB44-F28E-4B27-A065-9A30D0E16B36}" srcOrd="0" destOrd="0" presId="urn:microsoft.com/office/officeart/2005/8/layout/default"/>
    <dgm:cxn modelId="{9EB0650C-0431-452B-8214-51A91E8D7C35}" type="presParOf" srcId="{EA343A0C-D727-4910-8245-DB8C683C7CE1}" destId="{9F6A24D9-682A-43B7-926B-B3A9C51D94D6}" srcOrd="1" destOrd="0" presId="urn:microsoft.com/office/officeart/2005/8/layout/default"/>
    <dgm:cxn modelId="{4C8ACE8F-3F9B-4B90-AC5E-06A36A8795F1}" type="presParOf" srcId="{EA343A0C-D727-4910-8245-DB8C683C7CE1}" destId="{1704E56E-7067-46A9-8DEC-C65D57C9B4CD}" srcOrd="2" destOrd="0" presId="urn:microsoft.com/office/officeart/2005/8/layout/default"/>
    <dgm:cxn modelId="{D98D26C0-C6EE-4786-BC99-A43132BF880E}" type="presParOf" srcId="{EA343A0C-D727-4910-8245-DB8C683C7CE1}" destId="{95AB3551-57B5-442A-8756-583FD927850D}" srcOrd="3" destOrd="0" presId="urn:microsoft.com/office/officeart/2005/8/layout/default"/>
    <dgm:cxn modelId="{CB4FD84E-913B-4B03-98FD-574AB34F5F49}" type="presParOf" srcId="{EA343A0C-D727-4910-8245-DB8C683C7CE1}" destId="{109EB3CA-08EA-4671-89CF-46759AEAA84D}" srcOrd="4" destOrd="0" presId="urn:microsoft.com/office/officeart/2005/8/layout/default"/>
    <dgm:cxn modelId="{BCB77F0F-0CC5-4288-A9C6-38B15F8842AC}" type="presParOf" srcId="{EA343A0C-D727-4910-8245-DB8C683C7CE1}" destId="{51545CBE-F15C-4DEA-9D20-C700EACDBEBE}" srcOrd="5" destOrd="0" presId="urn:microsoft.com/office/officeart/2005/8/layout/default"/>
    <dgm:cxn modelId="{C8AAB7C0-FEC7-4B60-8A8C-E1D4EED32937}" type="presParOf" srcId="{EA343A0C-D727-4910-8245-DB8C683C7CE1}" destId="{13B9AC80-1591-428B-B525-E2CCF7A1CC9E}" srcOrd="6" destOrd="0" presId="urn:microsoft.com/office/officeart/2005/8/layout/default"/>
    <dgm:cxn modelId="{BA6398CF-CFAE-4E59-8B85-1948FC444A47}" type="presParOf" srcId="{EA343A0C-D727-4910-8245-DB8C683C7CE1}" destId="{ECAF7BF2-71A0-4B1B-A162-EB472F5C186C}" srcOrd="7" destOrd="0" presId="urn:microsoft.com/office/officeart/2005/8/layout/default"/>
    <dgm:cxn modelId="{D9F7CD3C-3203-4205-BD23-FC3AC2038C41}" type="presParOf" srcId="{EA343A0C-D727-4910-8245-DB8C683C7CE1}" destId="{FE870FFD-5BC7-4C7A-AE14-9935D44BB958}" srcOrd="8" destOrd="0" presId="urn:microsoft.com/office/officeart/2005/8/layout/default"/>
    <dgm:cxn modelId="{7DE7340E-BE1F-4348-8510-00C51D4B0BDD}" type="presParOf" srcId="{EA343A0C-D727-4910-8245-DB8C683C7CE1}" destId="{5000477E-4A43-423B-9913-38ACC897A4B9}" srcOrd="9" destOrd="0" presId="urn:microsoft.com/office/officeart/2005/8/layout/default"/>
    <dgm:cxn modelId="{4D719199-29F2-4A95-94C7-C45F43162107}" type="presParOf" srcId="{EA343A0C-D727-4910-8245-DB8C683C7CE1}" destId="{ABF9BA08-5588-418B-A930-9AA762ACFA76}" srcOrd="10" destOrd="0" presId="urn:microsoft.com/office/officeart/2005/8/layout/default"/>
    <dgm:cxn modelId="{7DDEF4E0-0E5C-469B-9F8B-F0B4634859A7}" type="presParOf" srcId="{EA343A0C-D727-4910-8245-DB8C683C7CE1}" destId="{C2AB6239-1917-4060-A5D6-54178C590823}" srcOrd="11" destOrd="0" presId="urn:microsoft.com/office/officeart/2005/8/layout/default"/>
    <dgm:cxn modelId="{319F259D-4319-4F3A-9B88-22653A47F9EE}" type="presParOf" srcId="{EA343A0C-D727-4910-8245-DB8C683C7CE1}" destId="{E162BB0A-FDFF-495B-9498-AFDA6797C861}" srcOrd="12" destOrd="0" presId="urn:microsoft.com/office/officeart/2005/8/layout/default"/>
    <dgm:cxn modelId="{00B99740-45F2-4C2C-9869-92648D4258FC}" type="presParOf" srcId="{EA343A0C-D727-4910-8245-DB8C683C7CE1}" destId="{B4DB54C7-43AB-40AA-A9E6-4E3B04D672E0}" srcOrd="13" destOrd="0" presId="urn:microsoft.com/office/officeart/2005/8/layout/default"/>
    <dgm:cxn modelId="{54F41329-85BA-46E6-B16F-8BA8AB5A5872}" type="presParOf" srcId="{EA343A0C-D727-4910-8245-DB8C683C7CE1}" destId="{204B0FAB-2F85-4A03-9366-FDEE6F31BC38}" srcOrd="14" destOrd="0" presId="urn:microsoft.com/office/officeart/2005/8/layout/default"/>
    <dgm:cxn modelId="{6DAFB77E-0A74-4CAD-A712-80318AD5A73D}" type="presParOf" srcId="{EA343A0C-D727-4910-8245-DB8C683C7CE1}" destId="{A5B0C2ED-66AD-4930-8924-2EF3D1AC1232}" srcOrd="15" destOrd="0" presId="urn:microsoft.com/office/officeart/2005/8/layout/default"/>
    <dgm:cxn modelId="{7D313F21-9249-4BBA-97E5-2C7CD40DB07A}" type="presParOf" srcId="{EA343A0C-D727-4910-8245-DB8C683C7CE1}" destId="{A7796B16-66C7-46A5-8A4F-382E8B8D3B24}" srcOrd="16" destOrd="0" presId="urn:microsoft.com/office/officeart/2005/8/layout/default"/>
    <dgm:cxn modelId="{1DC14802-941B-48F5-85FB-2764B2F7DF9A}" type="presParOf" srcId="{EA343A0C-D727-4910-8245-DB8C683C7CE1}" destId="{2BE87F6D-D33D-4311-BABB-C2A2E4E48D5C}" srcOrd="17" destOrd="0" presId="urn:microsoft.com/office/officeart/2005/8/layout/default"/>
    <dgm:cxn modelId="{0C0D5E93-5A89-48EE-A071-4CDAD8511089}" type="presParOf" srcId="{EA343A0C-D727-4910-8245-DB8C683C7CE1}" destId="{4F6ACD9D-FAAA-4319-897B-FBE6EA09B2D6}" srcOrd="18" destOrd="0" presId="urn:microsoft.com/office/officeart/2005/8/layout/default"/>
    <dgm:cxn modelId="{27660E77-7AED-448C-BA99-D18FAA9B12AF}" type="presParOf" srcId="{EA343A0C-D727-4910-8245-DB8C683C7CE1}" destId="{3FE2834C-0262-4D43-9FEC-9ACE10EE7A0C}" srcOrd="19" destOrd="0" presId="urn:microsoft.com/office/officeart/2005/8/layout/default"/>
    <dgm:cxn modelId="{C9B404A4-DEFC-4125-B92E-37C9C9F0AC68}" type="presParOf" srcId="{EA343A0C-D727-4910-8245-DB8C683C7CE1}" destId="{09B99EE9-BC86-42F6-8F50-3C5B1F226EA9}" srcOrd="20" destOrd="0" presId="urn:microsoft.com/office/officeart/2005/8/layout/default"/>
    <dgm:cxn modelId="{5835F15F-B173-4F8D-8986-5F2BB0353EC9}" type="presParOf" srcId="{EA343A0C-D727-4910-8245-DB8C683C7CE1}" destId="{5CF5E5C8-7844-4ED7-B166-74DC9B6EF6FB}" srcOrd="21" destOrd="0" presId="urn:microsoft.com/office/officeart/2005/8/layout/default"/>
    <dgm:cxn modelId="{0CF29EA9-19CB-4E44-9D18-C06D210542A3}" type="presParOf" srcId="{EA343A0C-D727-4910-8245-DB8C683C7CE1}" destId="{96359872-E1E5-4D11-8320-47051A89C09F}" srcOrd="22" destOrd="0" presId="urn:microsoft.com/office/officeart/2005/8/layout/default"/>
    <dgm:cxn modelId="{7A713B10-DB49-47F0-B985-7111D6DA4323}" type="presParOf" srcId="{EA343A0C-D727-4910-8245-DB8C683C7CE1}" destId="{50809C9F-68B2-4B12-90D9-8F3E410D017E}" srcOrd="23" destOrd="0" presId="urn:microsoft.com/office/officeart/2005/8/layout/default"/>
    <dgm:cxn modelId="{49E888E0-1C8E-4EB6-9F47-2077FE7BADB3}" type="presParOf" srcId="{EA343A0C-D727-4910-8245-DB8C683C7CE1}" destId="{712DAA97-C8A8-41B1-AB1B-EF8C32E4C33A}" srcOrd="24" destOrd="0" presId="urn:microsoft.com/office/officeart/2005/8/layout/default"/>
    <dgm:cxn modelId="{DF2BC27F-F768-4D49-A9A2-3C1608CF812A}" type="presParOf" srcId="{EA343A0C-D727-4910-8245-DB8C683C7CE1}" destId="{503629E3-267F-4D18-915E-36953D524A0F}" srcOrd="25" destOrd="0" presId="urn:microsoft.com/office/officeart/2005/8/layout/default"/>
    <dgm:cxn modelId="{8CC328DB-20D4-4C8D-BC30-7E09C9254398}" type="presParOf" srcId="{EA343A0C-D727-4910-8245-DB8C683C7CE1}" destId="{A0217F4A-CA71-42F7-966D-03AC4F6E8049}" srcOrd="26" destOrd="0" presId="urn:microsoft.com/office/officeart/2005/8/layout/default"/>
    <dgm:cxn modelId="{0A01DA0C-B99F-4F58-BC3E-F5E502E11F4C}" type="presParOf" srcId="{EA343A0C-D727-4910-8245-DB8C683C7CE1}" destId="{B5AA61DE-9B89-447F-8BF4-C28DF59067AA}" srcOrd="27" destOrd="0" presId="urn:microsoft.com/office/officeart/2005/8/layout/default"/>
    <dgm:cxn modelId="{391E477E-11BB-458A-A7F2-D156AFD240B4}" type="presParOf" srcId="{EA343A0C-D727-4910-8245-DB8C683C7CE1}" destId="{6EA4C260-336A-4F73-B7D6-E61DA8103A97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42A913-E5F3-4DE9-9685-90AF921310E8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D3015F-85C7-45E7-893E-D5C3CA1FE8EC}">
      <dgm:prSet phldrT="[Текст]"/>
      <dgm:spPr>
        <a:solidFill>
          <a:schemeClr val="accent6">
            <a:lumMod val="40000"/>
            <a:lumOff val="60000"/>
            <a:alpha val="4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Segoe UI Light" pitchFamily="34" charset="0"/>
            </a:rPr>
            <a:t>Систематизация и типизация товаров, работ, услуг</a:t>
          </a:r>
          <a:endParaRPr lang="ru-RU" b="1" dirty="0">
            <a:solidFill>
              <a:schemeClr val="accent6">
                <a:lumMod val="50000"/>
              </a:schemeClr>
            </a:solidFill>
            <a:latin typeface="Segoe UI Light" pitchFamily="34" charset="0"/>
          </a:endParaRPr>
        </a:p>
      </dgm:t>
    </dgm:pt>
    <dgm:pt modelId="{47049746-BACA-4568-8827-F4B1D3DFA93E}" type="parTrans" cxnId="{F5CF30A7-9056-483E-BE06-7C0CE2467F36}">
      <dgm:prSet/>
      <dgm:spPr/>
      <dgm:t>
        <a:bodyPr/>
        <a:lstStyle/>
        <a:p>
          <a:endParaRPr lang="ru-RU" b="1">
            <a:latin typeface="Segoe UI Light" pitchFamily="34" charset="0"/>
          </a:endParaRPr>
        </a:p>
      </dgm:t>
    </dgm:pt>
    <dgm:pt modelId="{0B22E2CE-5470-4C6A-A584-27022122C221}" type="sibTrans" cxnId="{F5CF30A7-9056-483E-BE06-7C0CE2467F36}">
      <dgm:prSet/>
      <dgm:spPr/>
      <dgm:t>
        <a:bodyPr/>
        <a:lstStyle/>
        <a:p>
          <a:endParaRPr lang="ru-RU" b="1">
            <a:latin typeface="Segoe UI Light" pitchFamily="34" charset="0"/>
          </a:endParaRPr>
        </a:p>
      </dgm:t>
    </dgm:pt>
    <dgm:pt modelId="{BDD9577D-A2AE-47B0-8AF0-2A20EF8F259C}">
      <dgm:prSet phldrT="[Текст]"/>
      <dgm:spPr>
        <a:solidFill>
          <a:schemeClr val="accent1">
            <a:lumMod val="40000"/>
            <a:lumOff val="60000"/>
            <a:alpha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Segoe UI Light" pitchFamily="34" charset="0"/>
            </a:rPr>
            <a:t>Снижение временных, трудовых, финансовых издержек </a:t>
          </a:r>
          <a:endParaRPr lang="ru-RU" b="1" dirty="0">
            <a:solidFill>
              <a:schemeClr val="accent1">
                <a:lumMod val="75000"/>
              </a:schemeClr>
            </a:solidFill>
            <a:latin typeface="Segoe UI Light" pitchFamily="34" charset="0"/>
          </a:endParaRPr>
        </a:p>
      </dgm:t>
    </dgm:pt>
    <dgm:pt modelId="{21BE33AC-0460-4EAA-AF18-9F323E2BCA2B}" type="parTrans" cxnId="{50D8E1B4-6932-41D5-85BF-B3CE0A3FC545}">
      <dgm:prSet/>
      <dgm:spPr/>
      <dgm:t>
        <a:bodyPr/>
        <a:lstStyle/>
        <a:p>
          <a:endParaRPr lang="ru-RU" b="1">
            <a:latin typeface="Segoe UI Light" pitchFamily="34" charset="0"/>
          </a:endParaRPr>
        </a:p>
      </dgm:t>
    </dgm:pt>
    <dgm:pt modelId="{980C952A-CE77-402A-BEA7-954327BA74BF}" type="sibTrans" cxnId="{50D8E1B4-6932-41D5-85BF-B3CE0A3FC545}">
      <dgm:prSet/>
      <dgm:spPr/>
      <dgm:t>
        <a:bodyPr/>
        <a:lstStyle/>
        <a:p>
          <a:endParaRPr lang="ru-RU" b="1">
            <a:latin typeface="Segoe UI Light" pitchFamily="34" charset="0"/>
          </a:endParaRPr>
        </a:p>
      </dgm:t>
    </dgm:pt>
    <dgm:pt modelId="{FE45D400-4535-43DB-8988-011B2054A39E}">
      <dgm:prSet phldrT="[Текст]"/>
      <dgm:spPr>
        <a:solidFill>
          <a:schemeClr val="bg2">
            <a:lumMod val="75000"/>
            <a:alpha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</a:rPr>
            <a:t>Автоматизированный расчет НМЦК с учетом реестра контрактов  </a:t>
          </a:r>
          <a:endParaRPr lang="ru-RU" b="1" dirty="0">
            <a:solidFill>
              <a:schemeClr val="bg2">
                <a:lumMod val="25000"/>
              </a:schemeClr>
            </a:solidFill>
            <a:latin typeface="Segoe UI Light" pitchFamily="34" charset="0"/>
          </a:endParaRPr>
        </a:p>
      </dgm:t>
    </dgm:pt>
    <dgm:pt modelId="{8C8497EE-CB88-4EAC-AD77-E621FC934B33}" type="parTrans" cxnId="{01B02B97-F255-4B69-BEFF-6988D5B5DC7F}">
      <dgm:prSet/>
      <dgm:spPr/>
      <dgm:t>
        <a:bodyPr/>
        <a:lstStyle/>
        <a:p>
          <a:endParaRPr lang="ru-RU"/>
        </a:p>
      </dgm:t>
    </dgm:pt>
    <dgm:pt modelId="{415AA9A6-C9D8-4D0E-BD44-63437F709478}" type="sibTrans" cxnId="{01B02B97-F255-4B69-BEFF-6988D5B5DC7F}">
      <dgm:prSet/>
      <dgm:spPr/>
      <dgm:t>
        <a:bodyPr/>
        <a:lstStyle/>
        <a:p>
          <a:endParaRPr lang="ru-RU"/>
        </a:p>
      </dgm:t>
    </dgm:pt>
    <dgm:pt modelId="{4B7538D1-AD64-47BC-A0C2-F46AB7595DDC}" type="pres">
      <dgm:prSet presAssocID="{E942A913-E5F3-4DE9-9685-90AF921310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63AF39-111D-4639-974A-B11F1F4ADA43}" type="pres">
      <dgm:prSet presAssocID="{78D3015F-85C7-45E7-893E-D5C3CA1FE8EC}" presName="composite" presStyleCnt="0"/>
      <dgm:spPr/>
    </dgm:pt>
    <dgm:pt modelId="{E6E8063B-2AF8-48FD-8428-85309FBF0CB5}" type="pres">
      <dgm:prSet presAssocID="{78D3015F-85C7-45E7-893E-D5C3CA1FE8E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8ACA6-268F-4DE2-95B1-6DBF59E6363C}" type="pres">
      <dgm:prSet presAssocID="{78D3015F-85C7-45E7-893E-D5C3CA1FE8EC}" presName="rect2" presStyleLbl="fgImgPlace1" presStyleIdx="0" presStyleCnt="3"/>
      <dgm:spPr>
        <a:blipFill rotWithShape="1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ru-RU"/>
        </a:p>
      </dgm:t>
    </dgm:pt>
    <dgm:pt modelId="{A76C398D-661A-44A1-A529-195776C08DD4}" type="pres">
      <dgm:prSet presAssocID="{0B22E2CE-5470-4C6A-A584-27022122C221}" presName="sibTrans" presStyleCnt="0"/>
      <dgm:spPr/>
    </dgm:pt>
    <dgm:pt modelId="{39332BFB-B54C-4BF5-8B95-3CE4FE378697}" type="pres">
      <dgm:prSet presAssocID="{FE45D400-4535-43DB-8988-011B2054A39E}" presName="composite" presStyleCnt="0"/>
      <dgm:spPr/>
    </dgm:pt>
    <dgm:pt modelId="{CDF32771-B56C-441E-BACE-739973339661}" type="pres">
      <dgm:prSet presAssocID="{FE45D400-4535-43DB-8988-011B2054A39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5CDDD-28F1-4A4A-BB2F-D76D861F00EC}" type="pres">
      <dgm:prSet presAssocID="{FE45D400-4535-43DB-8988-011B2054A39E}" presName="rect2" presStyleLbl="fgImgPlace1" presStyleIdx="1" presStyleCnt="3"/>
      <dgm:spPr>
        <a:blipFill rotWithShape="1"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FAAA183-2818-4867-9B8D-5A8BECB03981}" type="pres">
      <dgm:prSet presAssocID="{415AA9A6-C9D8-4D0E-BD44-63437F709478}" presName="sibTrans" presStyleCnt="0"/>
      <dgm:spPr/>
    </dgm:pt>
    <dgm:pt modelId="{154551B3-AED4-4E43-8283-6ADCFE3AD64F}" type="pres">
      <dgm:prSet presAssocID="{BDD9577D-A2AE-47B0-8AF0-2A20EF8F259C}" presName="composite" presStyleCnt="0"/>
      <dgm:spPr/>
    </dgm:pt>
    <dgm:pt modelId="{1FADD90D-BD60-4AA1-9501-3DF49A6FAC58}" type="pres">
      <dgm:prSet presAssocID="{BDD9577D-A2AE-47B0-8AF0-2A20EF8F259C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C8E0B-9FAE-41C7-8379-0B10E0DBB505}" type="pres">
      <dgm:prSet presAssocID="{BDD9577D-A2AE-47B0-8AF0-2A20EF8F259C}" presName="rect2" presStyleLbl="fgImgPlace1" presStyleIdx="2" presStyleCnt="3"/>
      <dgm:spPr>
        <a:blipFill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</dgm:ptLst>
  <dgm:cxnLst>
    <dgm:cxn modelId="{01B02B97-F255-4B69-BEFF-6988D5B5DC7F}" srcId="{E942A913-E5F3-4DE9-9685-90AF921310E8}" destId="{FE45D400-4535-43DB-8988-011B2054A39E}" srcOrd="1" destOrd="0" parTransId="{8C8497EE-CB88-4EAC-AD77-E621FC934B33}" sibTransId="{415AA9A6-C9D8-4D0E-BD44-63437F709478}"/>
    <dgm:cxn modelId="{786DB8F2-9B3A-41A3-B68F-5C5C0CE80AAA}" type="presOf" srcId="{78D3015F-85C7-45E7-893E-D5C3CA1FE8EC}" destId="{E6E8063B-2AF8-48FD-8428-85309FBF0CB5}" srcOrd="0" destOrd="0" presId="urn:microsoft.com/office/officeart/2008/layout/PictureStrips"/>
    <dgm:cxn modelId="{EF204E88-CD07-43BC-ACA0-9CA20B06DB3E}" type="presOf" srcId="{E942A913-E5F3-4DE9-9685-90AF921310E8}" destId="{4B7538D1-AD64-47BC-A0C2-F46AB7595DDC}" srcOrd="0" destOrd="0" presId="urn:microsoft.com/office/officeart/2008/layout/PictureStrips"/>
    <dgm:cxn modelId="{1DD06A16-621B-4150-803C-6E60AEEC2FF2}" type="presOf" srcId="{FE45D400-4535-43DB-8988-011B2054A39E}" destId="{CDF32771-B56C-441E-BACE-739973339661}" srcOrd="0" destOrd="0" presId="urn:microsoft.com/office/officeart/2008/layout/PictureStrips"/>
    <dgm:cxn modelId="{50D8E1B4-6932-41D5-85BF-B3CE0A3FC545}" srcId="{E942A913-E5F3-4DE9-9685-90AF921310E8}" destId="{BDD9577D-A2AE-47B0-8AF0-2A20EF8F259C}" srcOrd="2" destOrd="0" parTransId="{21BE33AC-0460-4EAA-AF18-9F323E2BCA2B}" sibTransId="{980C952A-CE77-402A-BEA7-954327BA74BF}"/>
    <dgm:cxn modelId="{F5CF30A7-9056-483E-BE06-7C0CE2467F36}" srcId="{E942A913-E5F3-4DE9-9685-90AF921310E8}" destId="{78D3015F-85C7-45E7-893E-D5C3CA1FE8EC}" srcOrd="0" destOrd="0" parTransId="{47049746-BACA-4568-8827-F4B1D3DFA93E}" sibTransId="{0B22E2CE-5470-4C6A-A584-27022122C221}"/>
    <dgm:cxn modelId="{99B80739-3225-47CF-92FB-B37E7452E006}" type="presOf" srcId="{BDD9577D-A2AE-47B0-8AF0-2A20EF8F259C}" destId="{1FADD90D-BD60-4AA1-9501-3DF49A6FAC58}" srcOrd="0" destOrd="0" presId="urn:microsoft.com/office/officeart/2008/layout/PictureStrips"/>
    <dgm:cxn modelId="{1016167D-F152-493E-8F76-3EA3971847B2}" type="presParOf" srcId="{4B7538D1-AD64-47BC-A0C2-F46AB7595DDC}" destId="{FE63AF39-111D-4639-974A-B11F1F4ADA43}" srcOrd="0" destOrd="0" presId="urn:microsoft.com/office/officeart/2008/layout/PictureStrips"/>
    <dgm:cxn modelId="{AD5BE6BA-7FA3-4B8D-BE53-DA60005210F6}" type="presParOf" srcId="{FE63AF39-111D-4639-974A-B11F1F4ADA43}" destId="{E6E8063B-2AF8-48FD-8428-85309FBF0CB5}" srcOrd="0" destOrd="0" presId="urn:microsoft.com/office/officeart/2008/layout/PictureStrips"/>
    <dgm:cxn modelId="{132423DA-42AD-4E5F-B500-F2ADD150A100}" type="presParOf" srcId="{FE63AF39-111D-4639-974A-B11F1F4ADA43}" destId="{9AB8ACA6-268F-4DE2-95B1-6DBF59E6363C}" srcOrd="1" destOrd="0" presId="urn:microsoft.com/office/officeart/2008/layout/PictureStrips"/>
    <dgm:cxn modelId="{7228652D-8799-4183-9071-3AC58E7B7CB0}" type="presParOf" srcId="{4B7538D1-AD64-47BC-A0C2-F46AB7595DDC}" destId="{A76C398D-661A-44A1-A529-195776C08DD4}" srcOrd="1" destOrd="0" presId="urn:microsoft.com/office/officeart/2008/layout/PictureStrips"/>
    <dgm:cxn modelId="{BF185A2B-9877-4E96-9137-CAFC91F0FB3D}" type="presParOf" srcId="{4B7538D1-AD64-47BC-A0C2-F46AB7595DDC}" destId="{39332BFB-B54C-4BF5-8B95-3CE4FE378697}" srcOrd="2" destOrd="0" presId="urn:microsoft.com/office/officeart/2008/layout/PictureStrips"/>
    <dgm:cxn modelId="{AD9C8B9B-FCD3-4422-BB35-08084A4F7DCC}" type="presParOf" srcId="{39332BFB-B54C-4BF5-8B95-3CE4FE378697}" destId="{CDF32771-B56C-441E-BACE-739973339661}" srcOrd="0" destOrd="0" presId="urn:microsoft.com/office/officeart/2008/layout/PictureStrips"/>
    <dgm:cxn modelId="{49C42CF0-1934-4B53-8CF8-9CA886ED0894}" type="presParOf" srcId="{39332BFB-B54C-4BF5-8B95-3CE4FE378697}" destId="{E205CDDD-28F1-4A4A-BB2F-D76D861F00EC}" srcOrd="1" destOrd="0" presId="urn:microsoft.com/office/officeart/2008/layout/PictureStrips"/>
    <dgm:cxn modelId="{BCEBF367-29BC-4ED8-94AC-BC2617339455}" type="presParOf" srcId="{4B7538D1-AD64-47BC-A0C2-F46AB7595DDC}" destId="{2FAAA183-2818-4867-9B8D-5A8BECB03981}" srcOrd="3" destOrd="0" presId="urn:microsoft.com/office/officeart/2008/layout/PictureStrips"/>
    <dgm:cxn modelId="{8092D3FF-77E0-4841-8F49-CD1F7722E6F0}" type="presParOf" srcId="{4B7538D1-AD64-47BC-A0C2-F46AB7595DDC}" destId="{154551B3-AED4-4E43-8283-6ADCFE3AD64F}" srcOrd="4" destOrd="0" presId="urn:microsoft.com/office/officeart/2008/layout/PictureStrips"/>
    <dgm:cxn modelId="{B25FF103-2ACB-417D-9FDB-BF372664A6DC}" type="presParOf" srcId="{154551B3-AED4-4E43-8283-6ADCFE3AD64F}" destId="{1FADD90D-BD60-4AA1-9501-3DF49A6FAC58}" srcOrd="0" destOrd="0" presId="urn:microsoft.com/office/officeart/2008/layout/PictureStrips"/>
    <dgm:cxn modelId="{6D1FA06D-53AA-4EF3-BFDE-D298BD88796B}" type="presParOf" srcId="{154551B3-AED4-4E43-8283-6ADCFE3AD64F}" destId="{BB8C8E0B-9FAE-41C7-8379-0B10E0DBB505}" srcOrd="1" destOrd="0" presId="urn:microsoft.com/office/officeart/2008/layout/PictureStrip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85AE3-2D76-49BD-9804-B27F381DBA5D}" type="doc">
      <dgm:prSet loTypeId="urn:microsoft.com/office/officeart/2005/8/layout/hChevron3" loCatId="process" qsTypeId="urn:microsoft.com/office/officeart/2005/8/quickstyle/simple3" qsCatId="simple" csTypeId="urn:microsoft.com/office/officeart/2005/8/colors/colorful3" csCatId="colorful" phldr="1"/>
      <dgm:spPr/>
    </dgm:pt>
    <dgm:pt modelId="{9AB65435-214A-4CE8-A57B-4D74F168EEBC}">
      <dgm:prSet phldrT="[Текст]" custT="1"/>
      <dgm:spPr/>
      <dgm:t>
        <a:bodyPr anchor="t"/>
        <a:lstStyle/>
        <a:p>
          <a:r>
            <a:rPr lang="ru-RU" sz="1400" b="1" i="0" dirty="0" smtClean="0">
              <a:latin typeface="Segoe UI Light" panose="020B0502040204020203" pitchFamily="34" charset="0"/>
            </a:rPr>
            <a:t>Аукцион: </a:t>
          </a:r>
        </a:p>
        <a:p>
          <a:r>
            <a:rPr lang="ru-RU" sz="1400" b="1" i="0" dirty="0" smtClean="0">
              <a:latin typeface="Segoe UI Light" panose="020B0502040204020203" pitchFamily="34" charset="0"/>
            </a:rPr>
            <a:t>-</a:t>
          </a:r>
          <a:r>
            <a:rPr lang="ru-RU" sz="1400" b="0" i="0" dirty="0" smtClean="0">
              <a:latin typeface="Segoe UI Light" panose="020B0502040204020203" pitchFamily="34" charset="0"/>
            </a:rPr>
            <a:t>электронный аукцион </a:t>
          </a:r>
        </a:p>
        <a:p>
          <a:r>
            <a:rPr lang="ru-RU" sz="1400" b="0" i="0" dirty="0" smtClean="0">
              <a:latin typeface="Segoe UI Light" panose="020B0502040204020203" pitchFamily="34" charset="0"/>
            </a:rPr>
            <a:t>- закрытый аукцион​</a:t>
          </a:r>
          <a:endParaRPr lang="ru-RU" sz="1400" dirty="0"/>
        </a:p>
      </dgm:t>
    </dgm:pt>
    <dgm:pt modelId="{42129F79-731A-4300-B687-98B58AF161F6}" type="parTrans" cxnId="{49933506-3ABE-4279-B1CA-83B4648DE93C}">
      <dgm:prSet/>
      <dgm:spPr/>
      <dgm:t>
        <a:bodyPr/>
        <a:lstStyle/>
        <a:p>
          <a:endParaRPr lang="ru-RU" sz="1400"/>
        </a:p>
      </dgm:t>
    </dgm:pt>
    <dgm:pt modelId="{30B904D1-32EC-4C17-9D77-A3BD72E5617B}" type="sibTrans" cxnId="{49933506-3ABE-4279-B1CA-83B4648DE93C}">
      <dgm:prSet/>
      <dgm:spPr/>
      <dgm:t>
        <a:bodyPr/>
        <a:lstStyle/>
        <a:p>
          <a:endParaRPr lang="ru-RU" sz="1400"/>
        </a:p>
      </dgm:t>
    </dgm:pt>
    <dgm:pt modelId="{DE2B11D7-DAF6-4C81-9254-A2FA59544753}">
      <dgm:prSet phldrT="[Текст]" custT="1"/>
      <dgm:spPr/>
      <dgm:t>
        <a:bodyPr anchor="t"/>
        <a:lstStyle/>
        <a:p>
          <a:r>
            <a:rPr lang="ru-RU" sz="1400" b="1" i="0" dirty="0" smtClean="0">
              <a:latin typeface="Segoe UI Light" panose="020B0502040204020203" pitchFamily="34" charset="0"/>
            </a:rPr>
            <a:t>Аукцион: </a:t>
          </a:r>
        </a:p>
        <a:p>
          <a:r>
            <a:rPr lang="ru-RU" sz="1400" b="1" i="0" dirty="0" smtClean="0">
              <a:latin typeface="Segoe UI Light" panose="020B0502040204020203" pitchFamily="34" charset="0"/>
            </a:rPr>
            <a:t> -</a:t>
          </a:r>
          <a:r>
            <a:rPr lang="ru-RU" sz="1400" b="0" i="0" dirty="0" smtClean="0">
              <a:latin typeface="Segoe UI Light" panose="020B0502040204020203" pitchFamily="34" charset="0"/>
            </a:rPr>
            <a:t>электронный аукцион </a:t>
          </a:r>
        </a:p>
        <a:p>
          <a:r>
            <a:rPr lang="ru-RU" sz="1400" b="0" i="0" dirty="0" smtClean="0">
              <a:latin typeface="Segoe UI Light" panose="020B0502040204020203" pitchFamily="34" charset="0"/>
            </a:rPr>
            <a:t>-закрытый аукцион </a:t>
          </a:r>
        </a:p>
        <a:p>
          <a:r>
            <a:rPr lang="ru-RU" sz="1400" b="0" i="0" dirty="0" smtClean="0">
              <a:latin typeface="Segoe UI Light" panose="020B0502040204020203" pitchFamily="34" charset="0"/>
            </a:rPr>
            <a:t>-закрытый аукцион в электронной форме</a:t>
          </a:r>
          <a:endParaRPr lang="ru-RU" sz="1400" dirty="0">
            <a:latin typeface="Segoe UI Light" panose="020B0502040204020203" pitchFamily="34" charset="0"/>
          </a:endParaRPr>
        </a:p>
      </dgm:t>
    </dgm:pt>
    <dgm:pt modelId="{48FD0F08-8B05-4014-86D8-B45D800B81E2}" type="parTrans" cxnId="{CDFDAA13-FDC1-4F41-BEAD-3192C4C95B66}">
      <dgm:prSet/>
      <dgm:spPr/>
      <dgm:t>
        <a:bodyPr/>
        <a:lstStyle/>
        <a:p>
          <a:endParaRPr lang="ru-RU" sz="1400"/>
        </a:p>
      </dgm:t>
    </dgm:pt>
    <dgm:pt modelId="{22D8DB9D-4422-430B-B207-D9292824413E}" type="sibTrans" cxnId="{CDFDAA13-FDC1-4F41-BEAD-3192C4C95B66}">
      <dgm:prSet/>
      <dgm:spPr/>
      <dgm:t>
        <a:bodyPr/>
        <a:lstStyle/>
        <a:p>
          <a:endParaRPr lang="ru-RU" sz="1400"/>
        </a:p>
      </dgm:t>
    </dgm:pt>
    <dgm:pt modelId="{33E684FA-7071-45B3-864F-BFBABCB20229}" type="pres">
      <dgm:prSet presAssocID="{6FF85AE3-2D76-49BD-9804-B27F381DBA5D}" presName="Name0" presStyleCnt="0">
        <dgm:presLayoutVars>
          <dgm:dir/>
          <dgm:resizeHandles val="exact"/>
        </dgm:presLayoutVars>
      </dgm:prSet>
      <dgm:spPr/>
    </dgm:pt>
    <dgm:pt modelId="{CAAB0833-C8EE-4F60-86E3-A64604BCDA9E}" type="pres">
      <dgm:prSet presAssocID="{9AB65435-214A-4CE8-A57B-4D74F168EEBC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FE3FE-B32F-40E7-962E-011E2E8FC0EB}" type="pres">
      <dgm:prSet presAssocID="{30B904D1-32EC-4C17-9D77-A3BD72E5617B}" presName="parSpace" presStyleCnt="0"/>
      <dgm:spPr/>
    </dgm:pt>
    <dgm:pt modelId="{A5844037-C7C2-45D7-9506-853CAA1AC7B7}" type="pres">
      <dgm:prSet presAssocID="{DE2B11D7-DAF6-4C81-9254-A2FA59544753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FDAA13-FDC1-4F41-BEAD-3192C4C95B66}" srcId="{6FF85AE3-2D76-49BD-9804-B27F381DBA5D}" destId="{DE2B11D7-DAF6-4C81-9254-A2FA59544753}" srcOrd="1" destOrd="0" parTransId="{48FD0F08-8B05-4014-86D8-B45D800B81E2}" sibTransId="{22D8DB9D-4422-430B-B207-D9292824413E}"/>
    <dgm:cxn modelId="{E905A908-969E-46A2-B8B1-09E068EC956B}" type="presOf" srcId="{9AB65435-214A-4CE8-A57B-4D74F168EEBC}" destId="{CAAB0833-C8EE-4F60-86E3-A64604BCDA9E}" srcOrd="0" destOrd="0" presId="urn:microsoft.com/office/officeart/2005/8/layout/hChevron3"/>
    <dgm:cxn modelId="{7507B8E4-9CAE-48A2-9C9B-39E9D8F6537C}" type="presOf" srcId="{6FF85AE3-2D76-49BD-9804-B27F381DBA5D}" destId="{33E684FA-7071-45B3-864F-BFBABCB20229}" srcOrd="0" destOrd="0" presId="urn:microsoft.com/office/officeart/2005/8/layout/hChevron3"/>
    <dgm:cxn modelId="{49933506-3ABE-4279-B1CA-83B4648DE93C}" srcId="{6FF85AE3-2D76-49BD-9804-B27F381DBA5D}" destId="{9AB65435-214A-4CE8-A57B-4D74F168EEBC}" srcOrd="0" destOrd="0" parTransId="{42129F79-731A-4300-B687-98B58AF161F6}" sibTransId="{30B904D1-32EC-4C17-9D77-A3BD72E5617B}"/>
    <dgm:cxn modelId="{B0D30B9A-31B4-44AA-9E91-8B5380349CD9}" type="presOf" srcId="{DE2B11D7-DAF6-4C81-9254-A2FA59544753}" destId="{A5844037-C7C2-45D7-9506-853CAA1AC7B7}" srcOrd="0" destOrd="0" presId="urn:microsoft.com/office/officeart/2005/8/layout/hChevron3"/>
    <dgm:cxn modelId="{5047B4DE-A20D-4702-AAE7-24D6BD3AD00C}" type="presParOf" srcId="{33E684FA-7071-45B3-864F-BFBABCB20229}" destId="{CAAB0833-C8EE-4F60-86E3-A64604BCDA9E}" srcOrd="0" destOrd="0" presId="urn:microsoft.com/office/officeart/2005/8/layout/hChevron3"/>
    <dgm:cxn modelId="{D2B6C8E3-7F3B-4C5A-92F1-8ED779708344}" type="presParOf" srcId="{33E684FA-7071-45B3-864F-BFBABCB20229}" destId="{2F7FE3FE-B32F-40E7-962E-011E2E8FC0EB}" srcOrd="1" destOrd="0" presId="urn:microsoft.com/office/officeart/2005/8/layout/hChevron3"/>
    <dgm:cxn modelId="{E4FE0B36-CBFE-4F5E-AB41-979844DC0759}" type="presParOf" srcId="{33E684FA-7071-45B3-864F-BFBABCB20229}" destId="{A5844037-C7C2-45D7-9506-853CAA1AC7B7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9F95B1-FFFA-486D-A89F-AEACA279C8A9}" type="doc">
      <dgm:prSet loTypeId="urn:microsoft.com/office/officeart/2005/8/layout/hChevron3" loCatId="process" qsTypeId="urn:microsoft.com/office/officeart/2005/8/quickstyle/simple3" qsCatId="simple" csTypeId="urn:microsoft.com/office/officeart/2005/8/colors/colorful3" csCatId="colorful" phldr="1"/>
      <dgm:spPr/>
    </dgm:pt>
    <dgm:pt modelId="{4D04A0C3-82EA-45E2-A48C-79B5572BF04D}">
      <dgm:prSet phldrT="[Текст]" custT="1"/>
      <dgm:spPr/>
      <dgm:t>
        <a:bodyPr anchor="t"/>
        <a:lstStyle/>
        <a:p>
          <a:r>
            <a:rPr lang="ru-RU" sz="1400" b="1" i="0" dirty="0" smtClean="0">
              <a:latin typeface="Segoe UI Light" panose="020B0502040204020203" pitchFamily="34" charset="0"/>
            </a:rPr>
            <a:t>Конкурс: </a:t>
          </a:r>
        </a:p>
        <a:p>
          <a:r>
            <a:rPr lang="ru-RU" sz="1400" b="1" i="0" dirty="0" smtClean="0">
              <a:latin typeface="Segoe UI Light" panose="020B0502040204020203" pitchFamily="34" charset="0"/>
            </a:rPr>
            <a:t>- </a:t>
          </a:r>
          <a:r>
            <a:rPr lang="ru-RU" sz="1400" b="0" i="0" dirty="0" smtClean="0">
              <a:latin typeface="Segoe UI Light" panose="020B0502040204020203" pitchFamily="34" charset="0"/>
            </a:rPr>
            <a:t>открытый конкурс </a:t>
          </a:r>
        </a:p>
        <a:p>
          <a:r>
            <a:rPr lang="ru-RU" sz="1400" b="0" i="0" dirty="0" smtClean="0">
              <a:latin typeface="Segoe UI Light" panose="020B0502040204020203" pitchFamily="34" charset="0"/>
            </a:rPr>
            <a:t>- конкурс с ограниченным участием </a:t>
          </a:r>
        </a:p>
        <a:p>
          <a:r>
            <a:rPr lang="ru-RU" sz="1400" b="0" i="0" dirty="0" smtClean="0">
              <a:latin typeface="Segoe UI Light" panose="020B0502040204020203" pitchFamily="34" charset="0"/>
            </a:rPr>
            <a:t>- двухэтапный конкурс </a:t>
          </a:r>
        </a:p>
        <a:p>
          <a:r>
            <a:rPr lang="ru-RU" sz="1400" b="0" i="0" dirty="0" smtClean="0">
              <a:latin typeface="Segoe UI Light" panose="020B0502040204020203" pitchFamily="34" charset="0"/>
            </a:rPr>
            <a:t>- закрытый конкурс </a:t>
          </a:r>
        </a:p>
        <a:p>
          <a:r>
            <a:rPr lang="ru-RU" sz="1400" b="0" i="0" dirty="0" smtClean="0">
              <a:latin typeface="Segoe UI Light" panose="020B0502040204020203" pitchFamily="34" charset="0"/>
            </a:rPr>
            <a:t>- закрытый конкурс с ограниченным участием </a:t>
          </a:r>
        </a:p>
        <a:p>
          <a:r>
            <a:rPr lang="ru-RU" sz="1400" b="0" i="0" dirty="0" smtClean="0">
              <a:latin typeface="Segoe UI Light" panose="020B0502040204020203" pitchFamily="34" charset="0"/>
            </a:rPr>
            <a:t>- закрытый двухэтапный конкурс</a:t>
          </a:r>
          <a:endParaRPr lang="ru-RU" sz="1400" dirty="0">
            <a:latin typeface="Segoe UI Light" panose="020B0502040204020203" pitchFamily="34" charset="0"/>
          </a:endParaRPr>
        </a:p>
      </dgm:t>
    </dgm:pt>
    <dgm:pt modelId="{1E5FDCB9-3E56-46CE-9943-F0CBB42A04DF}" type="parTrans" cxnId="{13D81973-EB1F-44E3-8C7F-B436C47F2EC2}">
      <dgm:prSet/>
      <dgm:spPr/>
      <dgm:t>
        <a:bodyPr/>
        <a:lstStyle/>
        <a:p>
          <a:endParaRPr lang="ru-RU" sz="1400"/>
        </a:p>
      </dgm:t>
    </dgm:pt>
    <dgm:pt modelId="{835DFDE9-C71B-40E4-9FA9-7230181097E8}" type="sibTrans" cxnId="{13D81973-EB1F-44E3-8C7F-B436C47F2EC2}">
      <dgm:prSet/>
      <dgm:spPr/>
      <dgm:t>
        <a:bodyPr/>
        <a:lstStyle/>
        <a:p>
          <a:endParaRPr lang="ru-RU" sz="1400"/>
        </a:p>
      </dgm:t>
    </dgm:pt>
    <dgm:pt modelId="{54029BD7-519E-4B39-ACC8-E97998E5F43B}">
      <dgm:prSet phldrT="[Текст]" custT="1"/>
      <dgm:spPr/>
      <dgm:t>
        <a:bodyPr anchor="t"/>
        <a:lstStyle/>
        <a:p>
          <a:r>
            <a:rPr lang="ru-RU" sz="1400" b="1" i="0" dirty="0" smtClean="0">
              <a:latin typeface="Segoe UI Light" panose="020B0502040204020203" pitchFamily="34" charset="0"/>
            </a:rPr>
            <a:t>Конкурс: </a:t>
          </a:r>
        </a:p>
        <a:p>
          <a:r>
            <a:rPr lang="ru-RU" sz="1400" b="1" i="0" dirty="0" smtClean="0">
              <a:latin typeface="Segoe UI Light" panose="020B0502040204020203" pitchFamily="34" charset="0"/>
            </a:rPr>
            <a:t>- </a:t>
          </a:r>
          <a:r>
            <a:rPr lang="ru-RU" sz="1400" b="0" i="0" dirty="0" smtClean="0">
              <a:latin typeface="Segoe UI Light" panose="020B0502040204020203" pitchFamily="34" charset="0"/>
            </a:rPr>
            <a:t>открытый конкурс в электронной форме </a:t>
          </a:r>
        </a:p>
        <a:p>
          <a:r>
            <a:rPr lang="ru-RU" sz="1400" b="0" i="0" dirty="0" smtClean="0">
              <a:latin typeface="Segoe UI Light" panose="020B0502040204020203" pitchFamily="34" charset="0"/>
            </a:rPr>
            <a:t>- закрытый конкурс </a:t>
          </a:r>
        </a:p>
        <a:p>
          <a:r>
            <a:rPr lang="ru-RU" sz="1400" b="0" i="0" dirty="0" smtClean="0">
              <a:latin typeface="Segoe UI Light" panose="020B0502040204020203" pitchFamily="34" charset="0"/>
            </a:rPr>
            <a:t>- закрытый конкурс в электронной форме</a:t>
          </a:r>
          <a:endParaRPr lang="ru-RU" sz="1400" dirty="0">
            <a:latin typeface="Segoe UI Light" panose="020B0502040204020203" pitchFamily="34" charset="0"/>
          </a:endParaRPr>
        </a:p>
      </dgm:t>
    </dgm:pt>
    <dgm:pt modelId="{36F0697C-D30D-4898-9D7A-4B56B3BCA09E}" type="parTrans" cxnId="{7927C9AC-8C50-4500-A2D7-11733ABEBEC7}">
      <dgm:prSet/>
      <dgm:spPr/>
      <dgm:t>
        <a:bodyPr/>
        <a:lstStyle/>
        <a:p>
          <a:endParaRPr lang="ru-RU" sz="1400"/>
        </a:p>
      </dgm:t>
    </dgm:pt>
    <dgm:pt modelId="{3153E3EB-096F-4D0A-ACA7-F398BB292867}" type="sibTrans" cxnId="{7927C9AC-8C50-4500-A2D7-11733ABEBEC7}">
      <dgm:prSet/>
      <dgm:spPr/>
      <dgm:t>
        <a:bodyPr/>
        <a:lstStyle/>
        <a:p>
          <a:endParaRPr lang="ru-RU" sz="1400"/>
        </a:p>
      </dgm:t>
    </dgm:pt>
    <dgm:pt modelId="{0E9F9FBE-1C5D-4E65-BFAB-6FEB846411AE}" type="pres">
      <dgm:prSet presAssocID="{DD9F95B1-FFFA-486D-A89F-AEACA279C8A9}" presName="Name0" presStyleCnt="0">
        <dgm:presLayoutVars>
          <dgm:dir/>
          <dgm:resizeHandles val="exact"/>
        </dgm:presLayoutVars>
      </dgm:prSet>
      <dgm:spPr/>
    </dgm:pt>
    <dgm:pt modelId="{8BAA1CE0-8256-44D7-BA0F-E4DAB20F6DFA}" type="pres">
      <dgm:prSet presAssocID="{4D04A0C3-82EA-45E2-A48C-79B5572BF04D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C7D3F-72C9-46A9-AC4C-C93EA12C7EBD}" type="pres">
      <dgm:prSet presAssocID="{835DFDE9-C71B-40E4-9FA9-7230181097E8}" presName="parSpace" presStyleCnt="0"/>
      <dgm:spPr/>
    </dgm:pt>
    <dgm:pt modelId="{CECB3DDF-2208-4561-994A-C49F2295FEF2}" type="pres">
      <dgm:prSet presAssocID="{54029BD7-519E-4B39-ACC8-E97998E5F43B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D81973-EB1F-44E3-8C7F-B436C47F2EC2}" srcId="{DD9F95B1-FFFA-486D-A89F-AEACA279C8A9}" destId="{4D04A0C3-82EA-45E2-A48C-79B5572BF04D}" srcOrd="0" destOrd="0" parTransId="{1E5FDCB9-3E56-46CE-9943-F0CBB42A04DF}" sibTransId="{835DFDE9-C71B-40E4-9FA9-7230181097E8}"/>
    <dgm:cxn modelId="{CC0B9452-C736-4185-8E3B-215D83D73FEC}" type="presOf" srcId="{4D04A0C3-82EA-45E2-A48C-79B5572BF04D}" destId="{8BAA1CE0-8256-44D7-BA0F-E4DAB20F6DFA}" srcOrd="0" destOrd="0" presId="urn:microsoft.com/office/officeart/2005/8/layout/hChevron3"/>
    <dgm:cxn modelId="{D64C0686-71AB-4D23-941D-5F10DBC1E7B1}" type="presOf" srcId="{54029BD7-519E-4B39-ACC8-E97998E5F43B}" destId="{CECB3DDF-2208-4561-994A-C49F2295FEF2}" srcOrd="0" destOrd="0" presId="urn:microsoft.com/office/officeart/2005/8/layout/hChevron3"/>
    <dgm:cxn modelId="{7927C9AC-8C50-4500-A2D7-11733ABEBEC7}" srcId="{DD9F95B1-FFFA-486D-A89F-AEACA279C8A9}" destId="{54029BD7-519E-4B39-ACC8-E97998E5F43B}" srcOrd="1" destOrd="0" parTransId="{36F0697C-D30D-4898-9D7A-4B56B3BCA09E}" sibTransId="{3153E3EB-096F-4D0A-ACA7-F398BB292867}"/>
    <dgm:cxn modelId="{BC27E7BC-EB47-4025-9A47-2B89C046AE30}" type="presOf" srcId="{DD9F95B1-FFFA-486D-A89F-AEACA279C8A9}" destId="{0E9F9FBE-1C5D-4E65-BFAB-6FEB846411AE}" srcOrd="0" destOrd="0" presId="urn:microsoft.com/office/officeart/2005/8/layout/hChevron3"/>
    <dgm:cxn modelId="{B94D44AA-288A-4328-876D-2FF1C6C6ABBC}" type="presParOf" srcId="{0E9F9FBE-1C5D-4E65-BFAB-6FEB846411AE}" destId="{8BAA1CE0-8256-44D7-BA0F-E4DAB20F6DFA}" srcOrd="0" destOrd="0" presId="urn:microsoft.com/office/officeart/2005/8/layout/hChevron3"/>
    <dgm:cxn modelId="{B5DBF163-0DD2-4C86-A327-DB6F6BF5EA6D}" type="presParOf" srcId="{0E9F9FBE-1C5D-4E65-BFAB-6FEB846411AE}" destId="{FB2C7D3F-72C9-46A9-AC4C-C93EA12C7EBD}" srcOrd="1" destOrd="0" presId="urn:microsoft.com/office/officeart/2005/8/layout/hChevron3"/>
    <dgm:cxn modelId="{9FDED50F-8740-4396-9531-E4D582E3FFD5}" type="presParOf" srcId="{0E9F9FBE-1C5D-4E65-BFAB-6FEB846411AE}" destId="{CECB3DDF-2208-4561-994A-C49F2295FEF2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20F56C-9E06-489D-83D3-E92828A6825C}" type="doc">
      <dgm:prSet loTypeId="urn:microsoft.com/office/officeart/2005/8/layout/hChevron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795D563-109B-40B4-ACC8-253CB9D24944}">
      <dgm:prSet phldrT="[Текст]" custT="1"/>
      <dgm:spPr/>
      <dgm:t>
        <a:bodyPr/>
        <a:lstStyle/>
        <a:p>
          <a:pPr>
            <a:lnSpc>
              <a:spcPts val="1680"/>
            </a:lnSpc>
          </a:pPr>
          <a:r>
            <a:rPr lang="ru-RU" sz="1400" b="1" dirty="0" smtClean="0">
              <a:latin typeface="Segoe UI Light" panose="020B0502040204020203" pitchFamily="34" charset="0"/>
            </a:rPr>
            <a:t>Запрос предложений</a:t>
          </a:r>
          <a:endParaRPr lang="ru-RU" sz="1400" b="1" dirty="0">
            <a:latin typeface="Segoe UI Light" panose="020B0502040204020203" pitchFamily="34" charset="0"/>
          </a:endParaRPr>
        </a:p>
      </dgm:t>
    </dgm:pt>
    <dgm:pt modelId="{90E7271B-D5F5-4061-89ED-6FE520179C2F}" type="parTrans" cxnId="{8207F9E2-4CC9-4D45-ADC8-49102C931971}">
      <dgm:prSet/>
      <dgm:spPr/>
      <dgm:t>
        <a:bodyPr/>
        <a:lstStyle/>
        <a:p>
          <a:pPr>
            <a:lnSpc>
              <a:spcPts val="1680"/>
            </a:lnSpc>
          </a:pPr>
          <a:endParaRPr lang="ru-RU" sz="1400" b="1">
            <a:latin typeface="Segoe UI Light" panose="020B0502040204020203" pitchFamily="34" charset="0"/>
          </a:endParaRPr>
        </a:p>
      </dgm:t>
    </dgm:pt>
    <dgm:pt modelId="{D9D23CC1-B474-4A7D-8D4E-D7ACCC8B4FA0}" type="sibTrans" cxnId="{8207F9E2-4CC9-4D45-ADC8-49102C931971}">
      <dgm:prSet/>
      <dgm:spPr/>
      <dgm:t>
        <a:bodyPr/>
        <a:lstStyle/>
        <a:p>
          <a:pPr>
            <a:lnSpc>
              <a:spcPts val="1680"/>
            </a:lnSpc>
          </a:pPr>
          <a:endParaRPr lang="ru-RU" sz="1400" b="1">
            <a:latin typeface="Segoe UI Light" panose="020B0502040204020203" pitchFamily="34" charset="0"/>
          </a:endParaRPr>
        </a:p>
      </dgm:t>
    </dgm:pt>
    <dgm:pt modelId="{6824E679-0316-46A0-9567-E0D9FBA94ACD}">
      <dgm:prSet phldrT="[Текст]" custT="1"/>
      <dgm:spPr/>
      <dgm:t>
        <a:bodyPr/>
        <a:lstStyle/>
        <a:p>
          <a:pPr>
            <a:lnSpc>
              <a:spcPts val="1680"/>
            </a:lnSpc>
          </a:pPr>
          <a:r>
            <a:rPr lang="ru-RU" sz="1400" b="1" dirty="0" smtClean="0">
              <a:latin typeface="Segoe UI Light" panose="020B0502040204020203" pitchFamily="34" charset="0"/>
            </a:rPr>
            <a:t>-</a:t>
          </a:r>
          <a:endParaRPr lang="ru-RU" sz="1400" b="1" dirty="0">
            <a:latin typeface="Segoe UI Light" panose="020B0502040204020203" pitchFamily="34" charset="0"/>
          </a:endParaRPr>
        </a:p>
      </dgm:t>
    </dgm:pt>
    <dgm:pt modelId="{0767AAF9-E1AE-41D1-A66D-E814FF0394D7}" type="parTrans" cxnId="{5E1DF63D-FBF9-4EB8-B96F-94A890EB7957}">
      <dgm:prSet/>
      <dgm:spPr/>
      <dgm:t>
        <a:bodyPr/>
        <a:lstStyle/>
        <a:p>
          <a:pPr>
            <a:lnSpc>
              <a:spcPts val="1680"/>
            </a:lnSpc>
          </a:pPr>
          <a:endParaRPr lang="ru-RU" sz="1400" b="1">
            <a:latin typeface="Segoe UI Light" panose="020B0502040204020203" pitchFamily="34" charset="0"/>
          </a:endParaRPr>
        </a:p>
      </dgm:t>
    </dgm:pt>
    <dgm:pt modelId="{F1119A50-8BB4-402B-87A8-C3747F9F18DF}" type="sibTrans" cxnId="{5E1DF63D-FBF9-4EB8-B96F-94A890EB7957}">
      <dgm:prSet/>
      <dgm:spPr/>
      <dgm:t>
        <a:bodyPr/>
        <a:lstStyle/>
        <a:p>
          <a:pPr>
            <a:lnSpc>
              <a:spcPts val="1680"/>
            </a:lnSpc>
          </a:pPr>
          <a:endParaRPr lang="ru-RU" sz="1400" b="1">
            <a:latin typeface="Segoe UI Light" panose="020B0502040204020203" pitchFamily="34" charset="0"/>
          </a:endParaRPr>
        </a:p>
      </dgm:t>
    </dgm:pt>
    <dgm:pt modelId="{E5FF1803-1251-432C-B38A-B2D91A513B00}" type="pres">
      <dgm:prSet presAssocID="{0B20F56C-9E06-489D-83D3-E92828A682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2C99F-A477-4E0F-9EA0-937A69F6DABA}" type="pres">
      <dgm:prSet presAssocID="{A795D563-109B-40B4-ACC8-253CB9D24944}" presName="parTxOnly" presStyleLbl="node1" presStyleIdx="0" presStyleCnt="2" custLinFactNeighborX="-1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718BC-FEA7-4FE7-854E-891D429762D5}" type="pres">
      <dgm:prSet presAssocID="{D9D23CC1-B474-4A7D-8D4E-D7ACCC8B4FA0}" presName="parSpace" presStyleCnt="0"/>
      <dgm:spPr/>
      <dgm:t>
        <a:bodyPr/>
        <a:lstStyle/>
        <a:p>
          <a:endParaRPr lang="ru-RU"/>
        </a:p>
      </dgm:t>
    </dgm:pt>
    <dgm:pt modelId="{02325DD8-512E-4946-8B1D-5E7C553DD155}" type="pres">
      <dgm:prSet presAssocID="{6824E679-0316-46A0-9567-E0D9FBA94ACD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DF63D-FBF9-4EB8-B96F-94A890EB7957}" srcId="{0B20F56C-9E06-489D-83D3-E92828A6825C}" destId="{6824E679-0316-46A0-9567-E0D9FBA94ACD}" srcOrd="1" destOrd="0" parTransId="{0767AAF9-E1AE-41D1-A66D-E814FF0394D7}" sibTransId="{F1119A50-8BB4-402B-87A8-C3747F9F18DF}"/>
    <dgm:cxn modelId="{8207F9E2-4CC9-4D45-ADC8-49102C931971}" srcId="{0B20F56C-9E06-489D-83D3-E92828A6825C}" destId="{A795D563-109B-40B4-ACC8-253CB9D24944}" srcOrd="0" destOrd="0" parTransId="{90E7271B-D5F5-4061-89ED-6FE520179C2F}" sibTransId="{D9D23CC1-B474-4A7D-8D4E-D7ACCC8B4FA0}"/>
    <dgm:cxn modelId="{CE5474F8-9070-4DD5-9176-314CE4137704}" type="presOf" srcId="{0B20F56C-9E06-489D-83D3-E92828A6825C}" destId="{E5FF1803-1251-432C-B38A-B2D91A513B00}" srcOrd="0" destOrd="0" presId="urn:microsoft.com/office/officeart/2005/8/layout/hChevron3"/>
    <dgm:cxn modelId="{24C880AF-47D3-4C0F-B91D-FBEB0ECCA106}" type="presOf" srcId="{A795D563-109B-40B4-ACC8-253CB9D24944}" destId="{8522C99F-A477-4E0F-9EA0-937A69F6DABA}" srcOrd="0" destOrd="0" presId="urn:microsoft.com/office/officeart/2005/8/layout/hChevron3"/>
    <dgm:cxn modelId="{E9999FCA-FB75-43DA-BD39-EBBCB36F804C}" type="presOf" srcId="{6824E679-0316-46A0-9567-E0D9FBA94ACD}" destId="{02325DD8-512E-4946-8B1D-5E7C553DD155}" srcOrd="0" destOrd="0" presId="urn:microsoft.com/office/officeart/2005/8/layout/hChevron3"/>
    <dgm:cxn modelId="{86CE84B1-32C6-4DDF-8662-E7958CEEC93D}" type="presParOf" srcId="{E5FF1803-1251-432C-B38A-B2D91A513B00}" destId="{8522C99F-A477-4E0F-9EA0-937A69F6DABA}" srcOrd="0" destOrd="0" presId="urn:microsoft.com/office/officeart/2005/8/layout/hChevron3"/>
    <dgm:cxn modelId="{B8BB80BD-2244-4C6B-BB75-81F7319E6C9F}" type="presParOf" srcId="{E5FF1803-1251-432C-B38A-B2D91A513B00}" destId="{6B4718BC-FEA7-4FE7-854E-891D429762D5}" srcOrd="1" destOrd="0" presId="urn:microsoft.com/office/officeart/2005/8/layout/hChevron3"/>
    <dgm:cxn modelId="{B732FE4B-C1D3-456E-9296-D274A183B942}" type="presParOf" srcId="{E5FF1803-1251-432C-B38A-B2D91A513B00}" destId="{02325DD8-512E-4946-8B1D-5E7C553DD15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0F56C-9E06-489D-83D3-E92828A6825C}" type="doc">
      <dgm:prSet loTypeId="urn:microsoft.com/office/officeart/2005/8/layout/hChevron3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795D563-109B-40B4-ACC8-253CB9D24944}">
      <dgm:prSet phldrT="[Текст]" custT="1"/>
      <dgm:spPr/>
      <dgm:t>
        <a:bodyPr/>
        <a:lstStyle/>
        <a:p>
          <a:pPr>
            <a:lnSpc>
              <a:spcPts val="1680"/>
            </a:lnSpc>
          </a:pPr>
          <a:r>
            <a:rPr lang="ru-RU" sz="1400" b="1" dirty="0" smtClean="0">
              <a:latin typeface="Segoe UI Light" panose="020B0502040204020203" pitchFamily="34" charset="0"/>
            </a:rPr>
            <a:t>Запрос котировок</a:t>
          </a:r>
          <a:endParaRPr lang="ru-RU" sz="1400" b="1" dirty="0">
            <a:latin typeface="Segoe UI Light" panose="020B0502040204020203" pitchFamily="34" charset="0"/>
          </a:endParaRPr>
        </a:p>
      </dgm:t>
    </dgm:pt>
    <dgm:pt modelId="{90E7271B-D5F5-4061-89ED-6FE520179C2F}" type="parTrans" cxnId="{8207F9E2-4CC9-4D45-ADC8-49102C931971}">
      <dgm:prSet/>
      <dgm:spPr/>
      <dgm:t>
        <a:bodyPr/>
        <a:lstStyle/>
        <a:p>
          <a:pPr>
            <a:lnSpc>
              <a:spcPts val="1680"/>
            </a:lnSpc>
          </a:pPr>
          <a:endParaRPr lang="ru-RU" sz="1400" b="1">
            <a:latin typeface="Segoe UI Light" panose="020B0502040204020203" pitchFamily="34" charset="0"/>
          </a:endParaRPr>
        </a:p>
      </dgm:t>
    </dgm:pt>
    <dgm:pt modelId="{D9D23CC1-B474-4A7D-8D4E-D7ACCC8B4FA0}" type="sibTrans" cxnId="{8207F9E2-4CC9-4D45-ADC8-49102C931971}">
      <dgm:prSet/>
      <dgm:spPr/>
      <dgm:t>
        <a:bodyPr/>
        <a:lstStyle/>
        <a:p>
          <a:pPr>
            <a:lnSpc>
              <a:spcPts val="1680"/>
            </a:lnSpc>
          </a:pPr>
          <a:endParaRPr lang="ru-RU" sz="1400" b="1">
            <a:latin typeface="Segoe UI Light" panose="020B0502040204020203" pitchFamily="34" charset="0"/>
          </a:endParaRPr>
        </a:p>
      </dgm:t>
    </dgm:pt>
    <dgm:pt modelId="{6824E679-0316-46A0-9567-E0D9FBA94ACD}">
      <dgm:prSet phldrT="[Текст]" custT="1"/>
      <dgm:spPr/>
      <dgm:t>
        <a:bodyPr/>
        <a:lstStyle/>
        <a:p>
          <a:pPr>
            <a:lnSpc>
              <a:spcPts val="1680"/>
            </a:lnSpc>
          </a:pPr>
          <a:r>
            <a:rPr lang="ru-RU" sz="1400" b="1" dirty="0" smtClean="0">
              <a:latin typeface="Segoe UI Light" panose="020B0502040204020203" pitchFamily="34" charset="0"/>
            </a:rPr>
            <a:t>Запрос котировок в электронной форме</a:t>
          </a:r>
          <a:endParaRPr lang="ru-RU" sz="1400" b="1" dirty="0">
            <a:latin typeface="Segoe UI Light" panose="020B0502040204020203" pitchFamily="34" charset="0"/>
          </a:endParaRPr>
        </a:p>
      </dgm:t>
    </dgm:pt>
    <dgm:pt modelId="{0767AAF9-E1AE-41D1-A66D-E814FF0394D7}" type="parTrans" cxnId="{5E1DF63D-FBF9-4EB8-B96F-94A890EB7957}">
      <dgm:prSet/>
      <dgm:spPr/>
      <dgm:t>
        <a:bodyPr/>
        <a:lstStyle/>
        <a:p>
          <a:pPr>
            <a:lnSpc>
              <a:spcPts val="1680"/>
            </a:lnSpc>
          </a:pPr>
          <a:endParaRPr lang="ru-RU" sz="1400" b="1">
            <a:latin typeface="Segoe UI Light" panose="020B0502040204020203" pitchFamily="34" charset="0"/>
          </a:endParaRPr>
        </a:p>
      </dgm:t>
    </dgm:pt>
    <dgm:pt modelId="{F1119A50-8BB4-402B-87A8-C3747F9F18DF}" type="sibTrans" cxnId="{5E1DF63D-FBF9-4EB8-B96F-94A890EB7957}">
      <dgm:prSet/>
      <dgm:spPr/>
      <dgm:t>
        <a:bodyPr/>
        <a:lstStyle/>
        <a:p>
          <a:pPr>
            <a:lnSpc>
              <a:spcPts val="1680"/>
            </a:lnSpc>
          </a:pPr>
          <a:endParaRPr lang="ru-RU" sz="1400" b="1">
            <a:latin typeface="Segoe UI Light" panose="020B0502040204020203" pitchFamily="34" charset="0"/>
          </a:endParaRPr>
        </a:p>
      </dgm:t>
    </dgm:pt>
    <dgm:pt modelId="{E5FF1803-1251-432C-B38A-B2D91A513B00}" type="pres">
      <dgm:prSet presAssocID="{0B20F56C-9E06-489D-83D3-E92828A682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2C99F-A477-4E0F-9EA0-937A69F6DABA}" type="pres">
      <dgm:prSet presAssocID="{A795D563-109B-40B4-ACC8-253CB9D24944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718BC-FEA7-4FE7-854E-891D429762D5}" type="pres">
      <dgm:prSet presAssocID="{D9D23CC1-B474-4A7D-8D4E-D7ACCC8B4FA0}" presName="parSpace" presStyleCnt="0"/>
      <dgm:spPr/>
      <dgm:t>
        <a:bodyPr/>
        <a:lstStyle/>
        <a:p>
          <a:endParaRPr lang="ru-RU"/>
        </a:p>
      </dgm:t>
    </dgm:pt>
    <dgm:pt modelId="{02325DD8-512E-4946-8B1D-5E7C553DD155}" type="pres">
      <dgm:prSet presAssocID="{6824E679-0316-46A0-9567-E0D9FBA94ACD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DF63D-FBF9-4EB8-B96F-94A890EB7957}" srcId="{0B20F56C-9E06-489D-83D3-E92828A6825C}" destId="{6824E679-0316-46A0-9567-E0D9FBA94ACD}" srcOrd="1" destOrd="0" parTransId="{0767AAF9-E1AE-41D1-A66D-E814FF0394D7}" sibTransId="{F1119A50-8BB4-402B-87A8-C3747F9F18DF}"/>
    <dgm:cxn modelId="{8207F9E2-4CC9-4D45-ADC8-49102C931971}" srcId="{0B20F56C-9E06-489D-83D3-E92828A6825C}" destId="{A795D563-109B-40B4-ACC8-253CB9D24944}" srcOrd="0" destOrd="0" parTransId="{90E7271B-D5F5-4061-89ED-6FE520179C2F}" sibTransId="{D9D23CC1-B474-4A7D-8D4E-D7ACCC8B4FA0}"/>
    <dgm:cxn modelId="{473BFD82-16FA-4C2A-8419-A9EF46C98EB8}" type="presOf" srcId="{A795D563-109B-40B4-ACC8-253CB9D24944}" destId="{8522C99F-A477-4E0F-9EA0-937A69F6DABA}" srcOrd="0" destOrd="0" presId="urn:microsoft.com/office/officeart/2005/8/layout/hChevron3"/>
    <dgm:cxn modelId="{DA6D9B9E-10C8-4294-945B-D058D5A19596}" type="presOf" srcId="{0B20F56C-9E06-489D-83D3-E92828A6825C}" destId="{E5FF1803-1251-432C-B38A-B2D91A513B00}" srcOrd="0" destOrd="0" presId="urn:microsoft.com/office/officeart/2005/8/layout/hChevron3"/>
    <dgm:cxn modelId="{52ACCBDF-B1BB-4364-BB51-35EB9D9DBBB1}" type="presOf" srcId="{6824E679-0316-46A0-9567-E0D9FBA94ACD}" destId="{02325DD8-512E-4946-8B1D-5E7C553DD155}" srcOrd="0" destOrd="0" presId="urn:microsoft.com/office/officeart/2005/8/layout/hChevron3"/>
    <dgm:cxn modelId="{F07781E4-FE5D-4BC2-B4B8-4900D02A71A2}" type="presParOf" srcId="{E5FF1803-1251-432C-B38A-B2D91A513B00}" destId="{8522C99F-A477-4E0F-9EA0-937A69F6DABA}" srcOrd="0" destOrd="0" presId="urn:microsoft.com/office/officeart/2005/8/layout/hChevron3"/>
    <dgm:cxn modelId="{B29857A8-406E-4D33-ADD4-1F5EEE0B2B3C}" type="presParOf" srcId="{E5FF1803-1251-432C-B38A-B2D91A513B00}" destId="{6B4718BC-FEA7-4FE7-854E-891D429762D5}" srcOrd="1" destOrd="0" presId="urn:microsoft.com/office/officeart/2005/8/layout/hChevron3"/>
    <dgm:cxn modelId="{2BE97CB3-A60E-42BA-8394-25CEE2EB3734}" type="presParOf" srcId="{E5FF1803-1251-432C-B38A-B2D91A513B00}" destId="{02325DD8-512E-4946-8B1D-5E7C553DD155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7855E4-E038-48D1-BA75-C09F764F4A39}" type="doc">
      <dgm:prSet loTypeId="urn:microsoft.com/office/officeart/2005/8/layout/vList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12E3279-17BA-48CC-8E6A-C7DFB9AC350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Сокращаются срок подачи заявок, сроки рассмотрения заявок</a:t>
          </a:r>
          <a:endParaRPr lang="ru-RU" sz="1400" b="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6F4D197-CF0F-4A75-982D-B7F30ED7E4F1}" type="parTrans" cxnId="{5A9B3D44-A60D-40C5-9DCF-185D4F4AC4D3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507B27C-90B3-4B57-8FC5-308BF4A7FB07}" type="sibTrans" cxnId="{5A9B3D44-A60D-40C5-9DCF-185D4F4AC4D3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40833EE-8EA0-499D-81BD-E16EACC6FBF4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Электронный аукцион</a:t>
          </a:r>
          <a:endParaRPr lang="ru-RU" sz="2000" b="1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B8012B4-CF47-4A23-921D-79CB23FB47CE}" type="parTrans" cxnId="{EA289532-0074-4357-8FD5-828CA72BB289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C4C8F8B-AC05-4852-999C-F779B5AE19E7}" type="sibTrans" cxnId="{EA289532-0074-4357-8FD5-828CA72BB289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6EC3F3F-FC98-46FD-A6F1-47DB3C7AAEE4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Открытый конкурс в электронной форме</a:t>
          </a:r>
          <a:endParaRPr lang="ru-RU" sz="2000" b="1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B5758F3-E61D-44C1-864B-E29CF274FEC5}" type="parTrans" cxnId="{ECB9652F-4246-470D-AE4F-693F61ED4658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FB318AC-C732-4937-8CAD-F7FD50BA36BE}" type="sibTrans" cxnId="{ECB9652F-4246-470D-AE4F-693F61ED4658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72E6595-FBE2-4EB9-9D43-E452B488876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Исключается этап рассмотрения 1 частей заявок</a:t>
          </a:r>
          <a:endParaRPr lang="ru-RU" sz="1400" b="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9A67C8D-EECA-4C39-AE44-26FCABB55C35}" type="parTrans" cxnId="{40A804E9-6D12-460E-B918-36484D90389F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E8C0DF1-9DED-403D-9F51-314099B42AE8}" type="sibTrans" cxnId="{40A804E9-6D12-460E-B918-36484D90389F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229CBC8-F508-4F96-A161-B506D3E101E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Подача ценовых предложений начинается через 2 часа после окончания подачи заявок</a:t>
          </a:r>
          <a:endParaRPr lang="ru-RU" sz="1400" b="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0A7BD97-9F8D-45FF-9C88-A705235FCF4B}" type="parTrans" cxnId="{2B90930E-CF23-4883-A09A-D12CF0FAB99B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B789314-0D20-4B41-B9D0-8EDB084EFECD}" type="sibTrans" cxnId="{2B90930E-CF23-4883-A09A-D12CF0FAB99B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0C6B58F-2E11-4005-B272-E6FE3DBEE99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Время подачи ценовых предложений – 4 минуты</a:t>
          </a:r>
          <a:endParaRPr lang="ru-RU" sz="1400" b="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563F317-F6FF-488D-A6EE-71C7BAD59998}" type="parTrans" cxnId="{1FF7A718-B5B2-43FA-86DA-46AF4D1D34F4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AA65256-D497-41F4-8647-29D8015B6CED}" type="sibTrans" cxnId="{1FF7A718-B5B2-43FA-86DA-46AF4D1D34F4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215F0D3-A170-4DDA-8BAD-0748975FA59A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Запрос котировок в электронной форме</a:t>
          </a:r>
          <a:endParaRPr lang="ru-RU" sz="2000" b="1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CFEC559-FC79-4866-92E9-5EA27D72585B}" type="parTrans" cxnId="{F35DDE92-A88F-43BB-B794-208CE818149A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CB53620-A8F8-4130-9C14-67CCF4901758}" type="sibTrans" cxnId="{F35DDE92-A88F-43BB-B794-208CE818149A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BE97033-E61B-49EA-8651-5379ECCDAB9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Общая продолжительность аукциона не более 5 часов</a:t>
          </a:r>
          <a:endParaRPr lang="ru-RU" sz="1400" b="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3E25A85-7817-4C26-86D6-DED5583BAFAB}" type="parTrans" cxnId="{1DABA073-EC7C-44BD-951F-460DC81603CC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E345DED-A9DA-43B6-B8D0-8353EA53AE65}" type="sibTrans" cxnId="{1DABA073-EC7C-44BD-951F-460DC81603CC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42C0F15-3965-47AC-95BD-0042C4755DE6}">
      <dgm:prSet phldrT="[Текст]"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Проводится при условии, что НМЦК контракта не превышает 3 млн. рублей и годовой объем закупок, осуществляемых путем проведения электронного запроса котировок, не должен превышать 25 % СГОЗ заказчика или 100 млн. рублей в отношении заказчика, СГОЗ которого в прошедшем календарном году составил менее 500 млн. рублей</a:t>
          </a:r>
          <a:endParaRPr lang="ru-RU" sz="1400" b="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E956D67-2D99-483E-8AE1-3D6AC4A3CA26}" type="parTrans" cxnId="{AD718477-AE0A-47DE-B246-6F0CAA30CA4F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DC76EEC-2765-4E5F-A859-6D022E74C850}" type="sibTrans" cxnId="{AD718477-AE0A-47DE-B246-6F0CAA30CA4F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2DD29E0-0607-4F87-BBD6-6B1286A9350E}">
      <dgm:prSet phldrT="[Текст]"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Может проводится независимо от НМЦК и годового объема закупок, если осуществляется после расторжения контракта</a:t>
          </a:r>
          <a:endParaRPr lang="ru-RU" sz="1400" b="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E48DD30-7EC8-4E90-B596-4126A0415DE3}" type="parTrans" cxnId="{81E3E724-85F2-45C5-A2AE-7B5C1E037E24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5664A02-31B5-4D40-B053-F23A8287A2F8}" type="sibTrans" cxnId="{81E3E724-85F2-45C5-A2AE-7B5C1E037E24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EFB7815-0417-44A9-BF61-5D0A42974E8B}">
      <dgm:prSet phldrT="[Текст]"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Появляется возможность вносить изменения в извещение</a:t>
          </a:r>
          <a:endParaRPr lang="ru-RU" sz="1400" b="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98E8C9F-4297-4973-ACB2-48048DEBA507}" type="parTrans" cxnId="{81383846-5EE3-48CD-A7DE-1136500E36D8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CD28980-3DCC-4A5F-B8BE-E585EF247AC0}" type="sibTrans" cxnId="{81383846-5EE3-48CD-A7DE-1136500E36D8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376A2E9-EEA8-4157-B760-3B9795CF5BA0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В случае отсутствия поданных заявок исключается продление срока подачи заявок</a:t>
          </a:r>
          <a:endParaRPr lang="ru-RU" sz="1400" b="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E0F407E-750E-48F3-93DE-2393ED2DB10F}" type="parTrans" cxnId="{D1B436BC-4163-4FF2-800F-6432AE745DE9}">
      <dgm:prSet/>
      <dgm:spPr/>
      <dgm:t>
        <a:bodyPr/>
        <a:lstStyle/>
        <a:p>
          <a:endParaRPr lang="ru-RU"/>
        </a:p>
      </dgm:t>
    </dgm:pt>
    <dgm:pt modelId="{448629D3-4A5D-4FF4-945D-2364D77E0DE9}" type="sibTrans" cxnId="{D1B436BC-4163-4FF2-800F-6432AE745DE9}">
      <dgm:prSet/>
      <dgm:spPr/>
      <dgm:t>
        <a:bodyPr/>
        <a:lstStyle/>
        <a:p>
          <a:endParaRPr lang="ru-RU"/>
        </a:p>
      </dgm:t>
    </dgm:pt>
    <dgm:pt modelId="{175E24FF-7277-4054-9662-12A2785933E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Общий срок проведения процедуры сокращается в среднем с 26 до 17 рабочих дней </a:t>
          </a:r>
          <a:endParaRPr lang="ru-RU" sz="1400" b="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A383FD2-F5F9-4003-A5E6-46476F45DC76}" type="parTrans" cxnId="{000060D0-2E8D-4272-B30C-2AC321FC38F0}">
      <dgm:prSet/>
      <dgm:spPr/>
      <dgm:t>
        <a:bodyPr/>
        <a:lstStyle/>
        <a:p>
          <a:endParaRPr lang="ru-RU"/>
        </a:p>
      </dgm:t>
    </dgm:pt>
    <dgm:pt modelId="{22CFE768-3E3E-4417-A4FF-94BD8943139C}" type="sibTrans" cxnId="{000060D0-2E8D-4272-B30C-2AC321FC38F0}">
      <dgm:prSet/>
      <dgm:spPr/>
      <dgm:t>
        <a:bodyPr/>
        <a:lstStyle/>
        <a:p>
          <a:endParaRPr lang="ru-RU"/>
        </a:p>
      </dgm:t>
    </dgm:pt>
    <dgm:pt modelId="{D016BB97-1B0B-4D5D-BFF3-3A380B97D10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Общая продолжительность процедуры сокращается в среднем с 12 до 7 рабочих дней</a:t>
          </a:r>
          <a:endParaRPr lang="ru-RU" sz="1400" b="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2EA77EC-E7E4-4BD5-B817-4AC1FEA3780A}" type="parTrans" cxnId="{30DFE77A-6675-4A79-9911-E4D8A367A410}">
      <dgm:prSet/>
      <dgm:spPr/>
      <dgm:t>
        <a:bodyPr/>
        <a:lstStyle/>
        <a:p>
          <a:endParaRPr lang="ru-RU"/>
        </a:p>
      </dgm:t>
    </dgm:pt>
    <dgm:pt modelId="{6FA36713-08E3-4174-A461-AF6E4D8D7B8E}" type="sibTrans" cxnId="{30DFE77A-6675-4A79-9911-E4D8A367A410}">
      <dgm:prSet/>
      <dgm:spPr/>
      <dgm:t>
        <a:bodyPr/>
        <a:lstStyle/>
        <a:p>
          <a:endParaRPr lang="ru-RU"/>
        </a:p>
      </dgm:t>
    </dgm:pt>
    <dgm:pt modelId="{A81BC704-773C-4CBC-9936-858F0AA5434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Рассмотрение заявок  - 2 рабочих дня</a:t>
          </a:r>
          <a:endParaRPr lang="ru-RU" sz="1400" b="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9DE6B4E-AF58-4888-BC5F-395FB78D4811}" type="parTrans" cxnId="{F2294818-12AE-4D4B-8341-6CF003991D9E}">
      <dgm:prSet/>
      <dgm:spPr/>
      <dgm:t>
        <a:bodyPr/>
        <a:lstStyle/>
        <a:p>
          <a:endParaRPr lang="ru-RU"/>
        </a:p>
      </dgm:t>
    </dgm:pt>
    <dgm:pt modelId="{F59964DB-42D9-4AD1-AF17-4C26D1C1EE4F}" type="sibTrans" cxnId="{F2294818-12AE-4D4B-8341-6CF003991D9E}">
      <dgm:prSet/>
      <dgm:spPr/>
      <dgm:t>
        <a:bodyPr/>
        <a:lstStyle/>
        <a:p>
          <a:endParaRPr lang="ru-RU"/>
        </a:p>
      </dgm:t>
    </dgm:pt>
    <dgm:pt modelId="{21400CA5-07E9-47A4-AAEA-15F574DD8C38}" type="pres">
      <dgm:prSet presAssocID="{FA7855E4-E038-48D1-BA75-C09F764F4A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E8057D-C9CB-413D-BE5C-C1D193AC9E90}" type="pres">
      <dgm:prSet presAssocID="{86EC3F3F-FC98-46FD-A6F1-47DB3C7AAE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C8C67-F63F-4E18-B118-F6F004D40D9C}" type="pres">
      <dgm:prSet presAssocID="{86EC3F3F-FC98-46FD-A6F1-47DB3C7AAEE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B7C63-EE24-45A9-BCFF-B390A9115C95}" type="pres">
      <dgm:prSet presAssocID="{040833EE-8EA0-499D-81BD-E16EACC6FB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1753C-30F6-46E1-8CB2-142365D572AC}" type="pres">
      <dgm:prSet presAssocID="{040833EE-8EA0-499D-81BD-E16EACC6FBF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74A1C-23FE-461D-8BC5-27A00F451288}" type="pres">
      <dgm:prSet presAssocID="{B215F0D3-A170-4DDA-8BAD-0748975FA5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15329-B38E-4B47-B79D-C647209CFA2C}" type="pres">
      <dgm:prSet presAssocID="{B215F0D3-A170-4DDA-8BAD-0748975FA59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F7A718-B5B2-43FA-86DA-46AF4D1D34F4}" srcId="{040833EE-8EA0-499D-81BD-E16EACC6FBF4}" destId="{40C6B58F-2E11-4005-B272-E6FE3DBEE994}" srcOrd="2" destOrd="0" parTransId="{B563F317-F6FF-488D-A6EE-71C7BAD59998}" sibTransId="{EAA65256-D497-41F4-8647-29D8015B6CED}"/>
    <dgm:cxn modelId="{F2294818-12AE-4D4B-8341-6CF003991D9E}" srcId="{040833EE-8EA0-499D-81BD-E16EACC6FBF4}" destId="{A81BC704-773C-4CBC-9936-858F0AA54349}" srcOrd="4" destOrd="0" parTransId="{29DE6B4E-AF58-4888-BC5F-395FB78D4811}" sibTransId="{F59964DB-42D9-4AD1-AF17-4C26D1C1EE4F}"/>
    <dgm:cxn modelId="{F71C4D2B-1366-4F36-9B5B-11F971CB00D2}" type="presOf" srcId="{86EC3F3F-FC98-46FD-A6F1-47DB3C7AAEE4}" destId="{3BE8057D-C9CB-413D-BE5C-C1D193AC9E90}" srcOrd="0" destOrd="0" presId="urn:microsoft.com/office/officeart/2005/8/layout/vList2"/>
    <dgm:cxn modelId="{2878EFED-15B0-474D-B3BD-349640C901AE}" type="presOf" srcId="{E376A2E9-EEA8-4157-B760-3B9795CF5BA0}" destId="{652C8C67-F63F-4E18-B118-F6F004D40D9C}" srcOrd="0" destOrd="2" presId="urn:microsoft.com/office/officeart/2005/8/layout/vList2"/>
    <dgm:cxn modelId="{8967687C-89FC-45BA-9E71-6691F3B50AAB}" type="presOf" srcId="{542C0F15-3965-47AC-95BD-0042C4755DE6}" destId="{6FF15329-B38E-4B47-B79D-C647209CFA2C}" srcOrd="0" destOrd="0" presId="urn:microsoft.com/office/officeart/2005/8/layout/vList2"/>
    <dgm:cxn modelId="{2672FE3F-A62C-4946-B453-3CEC8ADE562E}" type="presOf" srcId="{A81BC704-773C-4CBC-9936-858F0AA54349}" destId="{75C1753C-30F6-46E1-8CB2-142365D572AC}" srcOrd="0" destOrd="4" presId="urn:microsoft.com/office/officeart/2005/8/layout/vList2"/>
    <dgm:cxn modelId="{81E3E724-85F2-45C5-A2AE-7B5C1E037E24}" srcId="{B215F0D3-A170-4DDA-8BAD-0748975FA59A}" destId="{92DD29E0-0607-4F87-BBD6-6B1286A9350E}" srcOrd="1" destOrd="0" parTransId="{AE48DD30-7EC8-4E90-B596-4126A0415DE3}" sibTransId="{15664A02-31B5-4D40-B053-F23A8287A2F8}"/>
    <dgm:cxn modelId="{81383846-5EE3-48CD-A7DE-1136500E36D8}" srcId="{B215F0D3-A170-4DDA-8BAD-0748975FA59A}" destId="{7EFB7815-0417-44A9-BF61-5D0A42974E8B}" srcOrd="2" destOrd="0" parTransId="{098E8C9F-4297-4973-ACB2-48048DEBA507}" sibTransId="{7CD28980-3DCC-4A5F-B8BE-E585EF247AC0}"/>
    <dgm:cxn modelId="{6DFB863F-5DA4-41F2-A6EF-396A666D44A6}" type="presOf" srcId="{172E6595-FBE2-4EB9-9D43-E452B4888764}" destId="{75C1753C-30F6-46E1-8CB2-142365D572AC}" srcOrd="0" destOrd="0" presId="urn:microsoft.com/office/officeart/2005/8/layout/vList2"/>
    <dgm:cxn modelId="{9F6BDBDE-14C6-4FDF-A679-2C5BE9376E3E}" type="presOf" srcId="{FA7855E4-E038-48D1-BA75-C09F764F4A39}" destId="{21400CA5-07E9-47A4-AAEA-15F574DD8C38}" srcOrd="0" destOrd="0" presId="urn:microsoft.com/office/officeart/2005/8/layout/vList2"/>
    <dgm:cxn modelId="{000060D0-2E8D-4272-B30C-2AC321FC38F0}" srcId="{86EC3F3F-FC98-46FD-A6F1-47DB3C7AAEE4}" destId="{175E24FF-7277-4054-9662-12A2785933EC}" srcOrd="1" destOrd="0" parTransId="{9A383FD2-F5F9-4003-A5E6-46476F45DC76}" sibTransId="{22CFE768-3E3E-4417-A4FF-94BD8943139C}"/>
    <dgm:cxn modelId="{5A9B3D44-A60D-40C5-9DCF-185D4F4AC4D3}" srcId="{86EC3F3F-FC98-46FD-A6F1-47DB3C7AAEE4}" destId="{C12E3279-17BA-48CC-8E6A-C7DFB9AC350C}" srcOrd="0" destOrd="0" parTransId="{56F4D197-CF0F-4A75-982D-B7F30ED7E4F1}" sibTransId="{B507B27C-90B3-4B57-8FC5-308BF4A7FB07}"/>
    <dgm:cxn modelId="{F1546C14-15EC-40BD-8F99-1AB392585D9B}" type="presOf" srcId="{040833EE-8EA0-499D-81BD-E16EACC6FBF4}" destId="{589B7C63-EE24-45A9-BCFF-B390A9115C95}" srcOrd="0" destOrd="0" presId="urn:microsoft.com/office/officeart/2005/8/layout/vList2"/>
    <dgm:cxn modelId="{EA289532-0074-4357-8FD5-828CA72BB289}" srcId="{FA7855E4-E038-48D1-BA75-C09F764F4A39}" destId="{040833EE-8EA0-499D-81BD-E16EACC6FBF4}" srcOrd="1" destOrd="0" parTransId="{4B8012B4-CF47-4A23-921D-79CB23FB47CE}" sibTransId="{0C4C8F8B-AC05-4852-999C-F779B5AE19E7}"/>
    <dgm:cxn modelId="{056A4170-D925-4024-828D-F37DF8CC4AA9}" type="presOf" srcId="{9BE97033-E61B-49EA-8651-5379ECCDAB96}" destId="{75C1753C-30F6-46E1-8CB2-142365D572AC}" srcOrd="0" destOrd="3" presId="urn:microsoft.com/office/officeart/2005/8/layout/vList2"/>
    <dgm:cxn modelId="{F35DDE92-A88F-43BB-B794-208CE818149A}" srcId="{FA7855E4-E038-48D1-BA75-C09F764F4A39}" destId="{B215F0D3-A170-4DDA-8BAD-0748975FA59A}" srcOrd="2" destOrd="0" parTransId="{ECFEC559-FC79-4866-92E9-5EA27D72585B}" sibTransId="{BCB53620-A8F8-4130-9C14-67CCF4901758}"/>
    <dgm:cxn modelId="{23B83D22-7FCE-443F-BCD7-838BC53A026D}" type="presOf" srcId="{C12E3279-17BA-48CC-8E6A-C7DFB9AC350C}" destId="{652C8C67-F63F-4E18-B118-F6F004D40D9C}" srcOrd="0" destOrd="0" presId="urn:microsoft.com/office/officeart/2005/8/layout/vList2"/>
    <dgm:cxn modelId="{1EAEC8E2-EF7D-4356-9BE2-3C7290695DDC}" type="presOf" srcId="{7EFB7815-0417-44A9-BF61-5D0A42974E8B}" destId="{6FF15329-B38E-4B47-B79D-C647209CFA2C}" srcOrd="0" destOrd="2" presId="urn:microsoft.com/office/officeart/2005/8/layout/vList2"/>
    <dgm:cxn modelId="{CDC48C81-2682-46A8-A0D2-E4AD7CBFE129}" type="presOf" srcId="{40C6B58F-2E11-4005-B272-E6FE3DBEE994}" destId="{75C1753C-30F6-46E1-8CB2-142365D572AC}" srcOrd="0" destOrd="2" presId="urn:microsoft.com/office/officeart/2005/8/layout/vList2"/>
    <dgm:cxn modelId="{F8D2BAD1-A66C-40B0-BE2B-56D91159E07F}" type="presOf" srcId="{D016BB97-1B0B-4D5D-BFF3-3A380B97D10C}" destId="{75C1753C-30F6-46E1-8CB2-142365D572AC}" srcOrd="0" destOrd="5" presId="urn:microsoft.com/office/officeart/2005/8/layout/vList2"/>
    <dgm:cxn modelId="{C731B2BC-D560-4F5A-8E64-6CA3579FE5D3}" type="presOf" srcId="{175E24FF-7277-4054-9662-12A2785933EC}" destId="{652C8C67-F63F-4E18-B118-F6F004D40D9C}" srcOrd="0" destOrd="1" presId="urn:microsoft.com/office/officeart/2005/8/layout/vList2"/>
    <dgm:cxn modelId="{86A85175-6FDC-438F-933C-C48249140B6F}" type="presOf" srcId="{92DD29E0-0607-4F87-BBD6-6B1286A9350E}" destId="{6FF15329-B38E-4B47-B79D-C647209CFA2C}" srcOrd="0" destOrd="1" presId="urn:microsoft.com/office/officeart/2005/8/layout/vList2"/>
    <dgm:cxn modelId="{ECB9652F-4246-470D-AE4F-693F61ED4658}" srcId="{FA7855E4-E038-48D1-BA75-C09F764F4A39}" destId="{86EC3F3F-FC98-46FD-A6F1-47DB3C7AAEE4}" srcOrd="0" destOrd="0" parTransId="{DB5758F3-E61D-44C1-864B-E29CF274FEC5}" sibTransId="{5FB318AC-C732-4937-8CAD-F7FD50BA36BE}"/>
    <dgm:cxn modelId="{D1B436BC-4163-4FF2-800F-6432AE745DE9}" srcId="{86EC3F3F-FC98-46FD-A6F1-47DB3C7AAEE4}" destId="{E376A2E9-EEA8-4157-B760-3B9795CF5BA0}" srcOrd="2" destOrd="0" parTransId="{4E0F407E-750E-48F3-93DE-2393ED2DB10F}" sibTransId="{448629D3-4A5D-4FF4-945D-2364D77E0DE9}"/>
    <dgm:cxn modelId="{1DABA073-EC7C-44BD-951F-460DC81603CC}" srcId="{040833EE-8EA0-499D-81BD-E16EACC6FBF4}" destId="{9BE97033-E61B-49EA-8651-5379ECCDAB96}" srcOrd="3" destOrd="0" parTransId="{03E25A85-7817-4C26-86D6-DED5583BAFAB}" sibTransId="{FE345DED-A9DA-43B6-B8D0-8353EA53AE65}"/>
    <dgm:cxn modelId="{85B90BFC-C806-4C28-BFDE-D033AA534708}" type="presOf" srcId="{8229CBC8-F508-4F96-A161-B506D3E101E0}" destId="{75C1753C-30F6-46E1-8CB2-142365D572AC}" srcOrd="0" destOrd="1" presId="urn:microsoft.com/office/officeart/2005/8/layout/vList2"/>
    <dgm:cxn modelId="{91A49F00-FBA8-4380-9D4B-38FE320B6B57}" type="presOf" srcId="{B215F0D3-A170-4DDA-8BAD-0748975FA59A}" destId="{08574A1C-23FE-461D-8BC5-27A00F451288}" srcOrd="0" destOrd="0" presId="urn:microsoft.com/office/officeart/2005/8/layout/vList2"/>
    <dgm:cxn modelId="{2B90930E-CF23-4883-A09A-D12CF0FAB99B}" srcId="{040833EE-8EA0-499D-81BD-E16EACC6FBF4}" destId="{8229CBC8-F508-4F96-A161-B506D3E101E0}" srcOrd="1" destOrd="0" parTransId="{20A7BD97-9F8D-45FF-9C88-A705235FCF4B}" sibTransId="{0B789314-0D20-4B41-B9D0-8EDB084EFECD}"/>
    <dgm:cxn modelId="{30DFE77A-6675-4A79-9911-E4D8A367A410}" srcId="{040833EE-8EA0-499D-81BD-E16EACC6FBF4}" destId="{D016BB97-1B0B-4D5D-BFF3-3A380B97D10C}" srcOrd="5" destOrd="0" parTransId="{C2EA77EC-E7E4-4BD5-B817-4AC1FEA3780A}" sibTransId="{6FA36713-08E3-4174-A461-AF6E4D8D7B8E}"/>
    <dgm:cxn modelId="{40A804E9-6D12-460E-B918-36484D90389F}" srcId="{040833EE-8EA0-499D-81BD-E16EACC6FBF4}" destId="{172E6595-FBE2-4EB9-9D43-E452B4888764}" srcOrd="0" destOrd="0" parTransId="{79A67C8D-EECA-4C39-AE44-26FCABB55C35}" sibTransId="{BE8C0DF1-9DED-403D-9F51-314099B42AE8}"/>
    <dgm:cxn modelId="{AD718477-AE0A-47DE-B246-6F0CAA30CA4F}" srcId="{B215F0D3-A170-4DDA-8BAD-0748975FA59A}" destId="{542C0F15-3965-47AC-95BD-0042C4755DE6}" srcOrd="0" destOrd="0" parTransId="{1E956D67-2D99-483E-8AE1-3D6AC4A3CA26}" sibTransId="{5DC76EEC-2765-4E5F-A859-6D022E74C850}"/>
    <dgm:cxn modelId="{44A57AE4-6F8C-4B20-A79C-9905F2477A09}" type="presParOf" srcId="{21400CA5-07E9-47A4-AAEA-15F574DD8C38}" destId="{3BE8057D-C9CB-413D-BE5C-C1D193AC9E90}" srcOrd="0" destOrd="0" presId="urn:microsoft.com/office/officeart/2005/8/layout/vList2"/>
    <dgm:cxn modelId="{5B3C94ED-416F-4E8D-9C67-B600C7C10897}" type="presParOf" srcId="{21400CA5-07E9-47A4-AAEA-15F574DD8C38}" destId="{652C8C67-F63F-4E18-B118-F6F004D40D9C}" srcOrd="1" destOrd="0" presId="urn:microsoft.com/office/officeart/2005/8/layout/vList2"/>
    <dgm:cxn modelId="{B8B9551F-8F4B-4BFA-A6AA-31FB29E94958}" type="presParOf" srcId="{21400CA5-07E9-47A4-AAEA-15F574DD8C38}" destId="{589B7C63-EE24-45A9-BCFF-B390A9115C95}" srcOrd="2" destOrd="0" presId="urn:microsoft.com/office/officeart/2005/8/layout/vList2"/>
    <dgm:cxn modelId="{263F1E96-B4AF-4EF4-BC0A-257812B097E2}" type="presParOf" srcId="{21400CA5-07E9-47A4-AAEA-15F574DD8C38}" destId="{75C1753C-30F6-46E1-8CB2-142365D572AC}" srcOrd="3" destOrd="0" presId="urn:microsoft.com/office/officeart/2005/8/layout/vList2"/>
    <dgm:cxn modelId="{841039C0-C5A1-45CF-9DBF-6E4FF8D2A9A7}" type="presParOf" srcId="{21400CA5-07E9-47A4-AAEA-15F574DD8C38}" destId="{08574A1C-23FE-461D-8BC5-27A00F451288}" srcOrd="4" destOrd="0" presId="urn:microsoft.com/office/officeart/2005/8/layout/vList2"/>
    <dgm:cxn modelId="{94CC591A-74B2-4A41-84BC-E2EDFE083967}" type="presParOf" srcId="{21400CA5-07E9-47A4-AAEA-15F574DD8C38}" destId="{6FF15329-B38E-4B47-B79D-C647209CFA2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6ED546-E399-41CF-A201-08B29832CE2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2EB2F3-6E6F-4B04-80D6-CA2E1970AD3C}">
      <dgm:prSet phldrT="[Текст]" custT="1"/>
      <dgm:spPr/>
      <dgm:t>
        <a:bodyPr/>
        <a:lstStyle/>
        <a:p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В случае уклонения победителя закупки от заключения контракта, контракт заключается с участником, которому присвоен следующий порядковый номер и который не отозвал свою  заявку (заявки, которым присвоены 1, 2, 3 порядковые номера не могут быть отозваны). Такой участник обязан заключить контракт</a:t>
          </a:r>
        </a:p>
      </dgm:t>
    </dgm:pt>
    <dgm:pt modelId="{78F70145-7138-4EA5-A2B3-3A91EFE65620}" type="parTrans" cxnId="{66FF90E5-3E1C-44BF-A785-6AB77F8F9EC1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65EAF01-1C5D-452E-84B8-945BB04DBC2D}" type="sibTrans" cxnId="{66FF90E5-3E1C-44BF-A785-6AB77F8F9EC1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C0AB4EC-9BFE-43D3-AF3C-0D9C05084F43}">
      <dgm:prSet phldrT="[Текст]" custT="1"/>
      <dgm:spPr/>
      <dgm:t>
        <a:bodyPr/>
        <a:lstStyle/>
        <a:p>
          <a:r>
            <a:rPr lang="ru-RU" sz="14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Закупки у СМП и СОНКО</a:t>
          </a:r>
        </a:p>
      </dgm:t>
    </dgm:pt>
    <dgm:pt modelId="{19D61B0D-89AF-4972-86BF-4698F1599B15}" type="parTrans" cxnId="{34B53869-0076-40A0-8926-6BE0E433C74C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7165250-63DE-4950-B7C5-6F75BA45125B}" type="sibTrans" cxnId="{34B53869-0076-40A0-8926-6BE0E433C74C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2792871-AF33-4C71-B8E0-2B433AF8E4D9}">
      <dgm:prSet phldrT="[Текст]" custT="1"/>
      <dgm:spPr/>
      <dgm:t>
        <a:bodyPr/>
        <a:lstStyle/>
        <a:p>
          <a:r>
            <a:rPr lang="ru-RU" sz="14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Дополнительные требования к участникам закупки </a:t>
          </a:r>
        </a:p>
      </dgm:t>
    </dgm:pt>
    <dgm:pt modelId="{63B9B75F-40ED-47D9-B0B5-C35DEBAF26A9}" type="parTrans" cxnId="{C45F0BB8-86B8-4C25-B0EB-0F2ECAB9AFAA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4EE5F85-4C5F-4C05-A009-B0595CA491E2}" type="sibTrans" cxnId="{C45F0BB8-86B8-4C25-B0EB-0F2ECAB9AFAA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F667345-15C9-44B9-A489-7299EB23F546}">
      <dgm:prSet phldrT="[Текст]" custT="1"/>
      <dgm:spPr/>
      <dgm:t>
        <a:bodyPr/>
        <a:lstStyle/>
        <a:p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При НМЦК свыше 20 </a:t>
          </a:r>
          <a:r>
            <a:rPr lang="ru-RU" sz="1400" dirty="0" err="1" smtClean="0">
              <a:latin typeface="Segoe UI Light" panose="020B0502040204020203" pitchFamily="34" charset="0"/>
              <a:cs typeface="Segoe UI Light" panose="020B0502040204020203" pitchFamily="34" charset="0"/>
            </a:rPr>
            <a:t>млн.рублей</a:t>
          </a:r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и отсутствии дополнительных требований в соответствии с Постановлением № 99, устанавливаются требования о наличии опыта исполнения контрактов по 44-ФЗ или 223-ФЗ в размере не менее 20 % от НМЦК</a:t>
          </a:r>
        </a:p>
      </dgm:t>
    </dgm:pt>
    <dgm:pt modelId="{4A3B994F-4841-4500-B4E4-B070E7A86A08}" type="parTrans" cxnId="{07E9F1FF-960C-4B20-A05E-E73EA15F3D2D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82B491B-E9CE-44F4-A1ED-EDED9574A545}" type="sibTrans" cxnId="{07E9F1FF-960C-4B20-A05E-E73EA15F3D2D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5F7EE4C-170C-4874-B10B-98655A159B9A}">
      <dgm:prSet phldrT="[Текст]" custT="1"/>
      <dgm:spPr/>
      <dgm:t>
        <a:bodyPr/>
        <a:lstStyle/>
        <a:p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Обязательная доля закупок у СМП и СОНКО увеличивается с 15 до 25 %</a:t>
          </a:r>
          <a:endParaRPr lang="ru-RU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D199904-AEB8-4583-81DE-74AD45C8289E}" type="parTrans" cxnId="{8B5AE132-7B14-4D0B-AD93-4E1B07C8456A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47D8A9F-4315-4D34-9F5A-AD2009929B42}" type="sibTrans" cxnId="{8B5AE132-7B14-4D0B-AD93-4E1B07C8456A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56B3477-87F6-4EBA-BCA0-85BD2302CAE4}">
      <dgm:prSet phldrT="[Текст]" custT="1"/>
      <dgm:spPr/>
      <dgm:t>
        <a:bodyPr/>
        <a:lstStyle/>
        <a:p>
          <a:r>
            <a:rPr lang="ru-RU" sz="14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Заключение контракта</a:t>
          </a:r>
          <a:endParaRPr lang="ru-RU" sz="1400" b="1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91C10E5-7A12-43D0-940C-F66F320FD0AF}" type="parTrans" cxnId="{90ACEFDD-CB7E-4B65-942E-846B29FFC2BD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FC2DE91-89BE-49E5-B138-D86A9EC416E8}" type="sibTrans" cxnId="{90ACEFDD-CB7E-4B65-942E-846B29FFC2BD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DE068BF-B826-4303-8382-CEA5841C305B}">
      <dgm:prSet phldrT="[Текст]" custT="1"/>
      <dgm:spPr/>
      <dgm:t>
        <a:bodyPr/>
        <a:lstStyle/>
        <a:p>
          <a:r>
            <a:rPr lang="ru-RU" sz="14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Сроки оплаты по контрактам</a:t>
          </a:r>
        </a:p>
      </dgm:t>
    </dgm:pt>
    <dgm:pt modelId="{268462F1-BE0F-489B-8EEE-A1D6A6760488}" type="parTrans" cxnId="{3A379D38-A5B9-44D4-A576-C3DF69127A77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741E31B-ED31-44F6-9309-36FD54A15C2A}" type="sibTrans" cxnId="{3A379D38-A5B9-44D4-A576-C3DF69127A77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24865FE-D074-4021-8678-11C05DE3E5FD}">
      <dgm:prSet phldrT="[Текст]" custT="1"/>
      <dgm:spPr/>
      <dgm:t>
        <a:bodyPr/>
        <a:lstStyle/>
        <a:p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Не более 15 рабочих дней с даты подписания документа о приемке</a:t>
          </a:r>
        </a:p>
      </dgm:t>
    </dgm:pt>
    <dgm:pt modelId="{813FA06B-B761-43AF-AD99-06BDE81183CA}" type="parTrans" cxnId="{F85ED95A-A282-4712-AE4F-CCCECD3848BD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1FC4766-D81E-4EF6-89F7-989009341FCD}" type="sibTrans" cxnId="{F85ED95A-A282-4712-AE4F-CCCECD3848BD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EE8ECB6-F683-4442-B99E-4576CBCF2659}">
      <dgm:prSet phldrT="[Текст]" custT="1"/>
      <dgm:spPr/>
      <dgm:t>
        <a:bodyPr/>
        <a:lstStyle/>
        <a:p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Не </a:t>
          </a:r>
          <a:r>
            <a:rPr lang="ru-RU" sz="1400" smtClean="0">
              <a:latin typeface="Segoe UI Light" panose="020B0502040204020203" pitchFamily="34" charset="0"/>
              <a:cs typeface="Segoe UI Light" panose="020B0502040204020203" pitchFamily="34" charset="0"/>
            </a:rPr>
            <a:t>более 10 рабочих </a:t>
          </a:r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дней при осуществлении закупки у СМП и СОНКО</a:t>
          </a:r>
        </a:p>
      </dgm:t>
    </dgm:pt>
    <dgm:pt modelId="{AA838F00-9DB6-4454-B3E2-3F62BC0BBA85}" type="parTrans" cxnId="{3219CC83-271A-42BC-96B9-E6D418B249B0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C8BE3FD-90A1-4DAE-A5D4-A5016D8C13E9}" type="sibTrans" cxnId="{3219CC83-271A-42BC-96B9-E6D418B249B0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AB896A1-8B4B-49B7-94CD-224DF2F2E12E}">
      <dgm:prSet phldrT="[Текст]" custT="1"/>
      <dgm:spPr/>
      <dgm:t>
        <a:bodyPr/>
        <a:lstStyle/>
        <a:p>
          <a:r>
            <a:rPr lang="ru-RU" sz="1400" b="1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Электронный документооборот в ЕИС</a:t>
          </a:r>
        </a:p>
      </dgm:t>
    </dgm:pt>
    <dgm:pt modelId="{4B43D632-7900-4136-B1CB-2AEF298E3C63}" type="parTrans" cxnId="{BA7DBA2E-8F00-4D44-9A65-A31A7300890B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4F8BD5CE-A80C-4C86-86A1-573EF4AEC62B}" type="sibTrans" cxnId="{BA7DBA2E-8F00-4D44-9A65-A31A7300890B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8B8CA8D-6EEB-4C89-A7A5-8DB7A0501204}">
      <dgm:prSet phldrT="[Текст]" custT="1"/>
      <dgm:spPr/>
      <dgm:t>
        <a:bodyPr/>
        <a:lstStyle/>
        <a:p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Документы о приемке</a:t>
          </a:r>
        </a:p>
      </dgm:t>
    </dgm:pt>
    <dgm:pt modelId="{DFE00957-CBB6-4A88-AE3A-245F68C7A2AC}" type="parTrans" cxnId="{72DE1104-872F-40A9-A4FF-92C7CA5ED6C2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94FCCFEC-01A8-4611-9D18-1DB294334DFB}" type="sibTrans" cxnId="{72DE1104-872F-40A9-A4FF-92C7CA5ED6C2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3B6023D-9C38-4F3E-A032-473772EB2DF1}">
      <dgm:prSet phldrT="[Текст]" custT="1"/>
      <dgm:spPr/>
      <dgm:t>
        <a:bodyPr/>
        <a:lstStyle/>
        <a:p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Претензионная переписка</a:t>
          </a:r>
        </a:p>
      </dgm:t>
    </dgm:pt>
    <dgm:pt modelId="{68049BCE-9D11-451D-8B4B-8B446615BCEE}" type="parTrans" cxnId="{75E0441D-00B3-42AF-92BB-9BBB079E72CB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DCDBE83-8F72-4EF1-80D2-878106E7E521}" type="sibTrans" cxnId="{75E0441D-00B3-42AF-92BB-9BBB079E72CB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6CFB562A-7155-4575-B1EC-7083D0ADE630}">
      <dgm:prSet phldrT="[Текст]" custT="1"/>
      <dgm:spPr/>
      <dgm:t>
        <a:bodyPr/>
        <a:lstStyle/>
        <a:p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Расторжение контракта</a:t>
          </a:r>
        </a:p>
      </dgm:t>
    </dgm:pt>
    <dgm:pt modelId="{885180C9-3551-45D3-8EAC-C5BD6A82A2D8}" type="parTrans" cxnId="{4017426F-77A2-46FE-BF91-FA574B94320D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C8391FF6-9DDC-4BA3-8286-976C48116F1C}" type="sibTrans" cxnId="{4017426F-77A2-46FE-BF91-FA574B94320D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B749E81-D9AE-40C2-9CE7-3E18AD04B02C}">
      <dgm:prSet phldrT="[Текст]" custT="1"/>
      <dgm:spPr/>
      <dgm:t>
        <a:bodyPr/>
        <a:lstStyle/>
        <a:p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Обжалование электронных процедур </a:t>
          </a:r>
        </a:p>
      </dgm:t>
    </dgm:pt>
    <dgm:pt modelId="{7E437FFC-1E4C-412F-9958-933C389DFC36}" type="parTrans" cxnId="{749CF5C7-F13C-4698-94D6-5CF33A61FC55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D09659B-A67F-4C23-867E-3EB0D58BED84}" type="sibTrans" cxnId="{749CF5C7-F13C-4698-94D6-5CF33A61FC55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9142DC4-D1AA-4047-99C4-5D37FD5929FC}" type="pres">
      <dgm:prSet presAssocID="{C26ED546-E399-41CF-A201-08B29832CE2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6A6C008-17A3-4F87-9148-F0C59B5D2D37}" type="pres">
      <dgm:prSet presAssocID="{32792871-AF33-4C71-B8E0-2B433AF8E4D9}" presName="thickLine" presStyleLbl="alignNode1" presStyleIdx="0" presStyleCnt="5"/>
      <dgm:spPr/>
      <dgm:t>
        <a:bodyPr/>
        <a:lstStyle/>
        <a:p>
          <a:endParaRPr lang="ru-RU"/>
        </a:p>
      </dgm:t>
    </dgm:pt>
    <dgm:pt modelId="{8FF1D7A2-0DE4-4CB1-9E69-C0DEEBDE71CF}" type="pres">
      <dgm:prSet presAssocID="{32792871-AF33-4C71-B8E0-2B433AF8E4D9}" presName="horz1" presStyleCnt="0"/>
      <dgm:spPr/>
      <dgm:t>
        <a:bodyPr/>
        <a:lstStyle/>
        <a:p>
          <a:endParaRPr lang="ru-RU"/>
        </a:p>
      </dgm:t>
    </dgm:pt>
    <dgm:pt modelId="{F8177F79-430D-40C8-AC90-3D962BBE33E3}" type="pres">
      <dgm:prSet presAssocID="{32792871-AF33-4C71-B8E0-2B433AF8E4D9}" presName="tx1" presStyleLbl="revTx" presStyleIdx="0" presStyleCnt="14"/>
      <dgm:spPr/>
      <dgm:t>
        <a:bodyPr/>
        <a:lstStyle/>
        <a:p>
          <a:endParaRPr lang="ru-RU"/>
        </a:p>
      </dgm:t>
    </dgm:pt>
    <dgm:pt modelId="{5B6F9033-C03A-45AE-9600-9EC28298E3EC}" type="pres">
      <dgm:prSet presAssocID="{32792871-AF33-4C71-B8E0-2B433AF8E4D9}" presName="vert1" presStyleCnt="0"/>
      <dgm:spPr/>
      <dgm:t>
        <a:bodyPr/>
        <a:lstStyle/>
        <a:p>
          <a:endParaRPr lang="ru-RU"/>
        </a:p>
      </dgm:t>
    </dgm:pt>
    <dgm:pt modelId="{17D3995C-B0CB-43DA-994C-78D089B31AC9}" type="pres">
      <dgm:prSet presAssocID="{5F667345-15C9-44B9-A489-7299EB23F546}" presName="vertSpace2a" presStyleCnt="0"/>
      <dgm:spPr/>
      <dgm:t>
        <a:bodyPr/>
        <a:lstStyle/>
        <a:p>
          <a:endParaRPr lang="ru-RU"/>
        </a:p>
      </dgm:t>
    </dgm:pt>
    <dgm:pt modelId="{34132A3A-51BB-4377-88DD-40163BCFF32D}" type="pres">
      <dgm:prSet presAssocID="{5F667345-15C9-44B9-A489-7299EB23F546}" presName="horz2" presStyleCnt="0"/>
      <dgm:spPr/>
      <dgm:t>
        <a:bodyPr/>
        <a:lstStyle/>
        <a:p>
          <a:endParaRPr lang="ru-RU"/>
        </a:p>
      </dgm:t>
    </dgm:pt>
    <dgm:pt modelId="{2894C3FF-E416-4DCC-BC3C-4FDCD3ECE67C}" type="pres">
      <dgm:prSet presAssocID="{5F667345-15C9-44B9-A489-7299EB23F546}" presName="horzSpace2" presStyleCnt="0"/>
      <dgm:spPr/>
      <dgm:t>
        <a:bodyPr/>
        <a:lstStyle/>
        <a:p>
          <a:endParaRPr lang="ru-RU"/>
        </a:p>
      </dgm:t>
    </dgm:pt>
    <dgm:pt modelId="{F1970492-9A44-4813-8335-827FC2618DAF}" type="pres">
      <dgm:prSet presAssocID="{5F667345-15C9-44B9-A489-7299EB23F546}" presName="tx2" presStyleLbl="revTx" presStyleIdx="1" presStyleCnt="14"/>
      <dgm:spPr/>
      <dgm:t>
        <a:bodyPr/>
        <a:lstStyle/>
        <a:p>
          <a:endParaRPr lang="ru-RU"/>
        </a:p>
      </dgm:t>
    </dgm:pt>
    <dgm:pt modelId="{6A9FA811-9F00-433E-AD39-B37C9CEB27BE}" type="pres">
      <dgm:prSet presAssocID="{5F667345-15C9-44B9-A489-7299EB23F546}" presName="vert2" presStyleCnt="0"/>
      <dgm:spPr/>
      <dgm:t>
        <a:bodyPr/>
        <a:lstStyle/>
        <a:p>
          <a:endParaRPr lang="ru-RU"/>
        </a:p>
      </dgm:t>
    </dgm:pt>
    <dgm:pt modelId="{63F91968-91AF-4531-A12E-7664650F8444}" type="pres">
      <dgm:prSet presAssocID="{5F667345-15C9-44B9-A489-7299EB23F546}" presName="thinLine2b" presStyleLbl="callout" presStyleIdx="0" presStyleCnt="9"/>
      <dgm:spPr/>
      <dgm:t>
        <a:bodyPr/>
        <a:lstStyle/>
        <a:p>
          <a:endParaRPr lang="ru-RU"/>
        </a:p>
      </dgm:t>
    </dgm:pt>
    <dgm:pt modelId="{DBE00CE6-26B3-4833-957D-3F1772C31919}" type="pres">
      <dgm:prSet presAssocID="{5F667345-15C9-44B9-A489-7299EB23F546}" presName="vertSpace2b" presStyleCnt="0"/>
      <dgm:spPr/>
      <dgm:t>
        <a:bodyPr/>
        <a:lstStyle/>
        <a:p>
          <a:endParaRPr lang="ru-RU"/>
        </a:p>
      </dgm:t>
    </dgm:pt>
    <dgm:pt modelId="{00055B3E-B9C6-44B1-967A-66105F7F359E}" type="pres">
      <dgm:prSet presAssocID="{2C0AB4EC-9BFE-43D3-AF3C-0D9C05084F43}" presName="thickLine" presStyleLbl="alignNode1" presStyleIdx="1" presStyleCnt="5"/>
      <dgm:spPr/>
      <dgm:t>
        <a:bodyPr/>
        <a:lstStyle/>
        <a:p>
          <a:endParaRPr lang="ru-RU"/>
        </a:p>
      </dgm:t>
    </dgm:pt>
    <dgm:pt modelId="{A3C726DC-5E2A-4988-957E-488BFD4FC746}" type="pres">
      <dgm:prSet presAssocID="{2C0AB4EC-9BFE-43D3-AF3C-0D9C05084F43}" presName="horz1" presStyleCnt="0"/>
      <dgm:spPr/>
      <dgm:t>
        <a:bodyPr/>
        <a:lstStyle/>
        <a:p>
          <a:endParaRPr lang="ru-RU"/>
        </a:p>
      </dgm:t>
    </dgm:pt>
    <dgm:pt modelId="{8F2E5EDF-558A-4261-8687-B25FC956385F}" type="pres">
      <dgm:prSet presAssocID="{2C0AB4EC-9BFE-43D3-AF3C-0D9C05084F43}" presName="tx1" presStyleLbl="revTx" presStyleIdx="2" presStyleCnt="14" custScaleY="72855"/>
      <dgm:spPr/>
      <dgm:t>
        <a:bodyPr/>
        <a:lstStyle/>
        <a:p>
          <a:endParaRPr lang="ru-RU"/>
        </a:p>
      </dgm:t>
    </dgm:pt>
    <dgm:pt modelId="{B7BE3EE2-E03D-4491-99D8-95275BDB931D}" type="pres">
      <dgm:prSet presAssocID="{2C0AB4EC-9BFE-43D3-AF3C-0D9C05084F43}" presName="vert1" presStyleCnt="0"/>
      <dgm:spPr/>
      <dgm:t>
        <a:bodyPr/>
        <a:lstStyle/>
        <a:p>
          <a:endParaRPr lang="ru-RU"/>
        </a:p>
      </dgm:t>
    </dgm:pt>
    <dgm:pt modelId="{8FA868C3-FDF6-4F09-983D-D60D0F82B2A5}" type="pres">
      <dgm:prSet presAssocID="{A5F7EE4C-170C-4874-B10B-98655A159B9A}" presName="vertSpace2a" presStyleCnt="0"/>
      <dgm:spPr/>
      <dgm:t>
        <a:bodyPr/>
        <a:lstStyle/>
        <a:p>
          <a:endParaRPr lang="ru-RU"/>
        </a:p>
      </dgm:t>
    </dgm:pt>
    <dgm:pt modelId="{59F20CF6-666F-4EDE-BC75-4BB01BD21DBF}" type="pres">
      <dgm:prSet presAssocID="{A5F7EE4C-170C-4874-B10B-98655A159B9A}" presName="horz2" presStyleCnt="0"/>
      <dgm:spPr/>
      <dgm:t>
        <a:bodyPr/>
        <a:lstStyle/>
        <a:p>
          <a:endParaRPr lang="ru-RU"/>
        </a:p>
      </dgm:t>
    </dgm:pt>
    <dgm:pt modelId="{225F61F3-8D7E-4814-8E2E-09905637DF4F}" type="pres">
      <dgm:prSet presAssocID="{A5F7EE4C-170C-4874-B10B-98655A159B9A}" presName="horzSpace2" presStyleCnt="0"/>
      <dgm:spPr/>
      <dgm:t>
        <a:bodyPr/>
        <a:lstStyle/>
        <a:p>
          <a:endParaRPr lang="ru-RU"/>
        </a:p>
      </dgm:t>
    </dgm:pt>
    <dgm:pt modelId="{4CD68DF5-EA8C-4CB8-868E-6F69D5F6ACA3}" type="pres">
      <dgm:prSet presAssocID="{A5F7EE4C-170C-4874-B10B-98655A159B9A}" presName="tx2" presStyleLbl="revTx" presStyleIdx="3" presStyleCnt="14" custScaleY="63435"/>
      <dgm:spPr/>
      <dgm:t>
        <a:bodyPr/>
        <a:lstStyle/>
        <a:p>
          <a:endParaRPr lang="ru-RU"/>
        </a:p>
      </dgm:t>
    </dgm:pt>
    <dgm:pt modelId="{D3591723-C82C-423B-B74A-7A7091354DF0}" type="pres">
      <dgm:prSet presAssocID="{A5F7EE4C-170C-4874-B10B-98655A159B9A}" presName="vert2" presStyleCnt="0"/>
      <dgm:spPr/>
      <dgm:t>
        <a:bodyPr/>
        <a:lstStyle/>
        <a:p>
          <a:endParaRPr lang="ru-RU"/>
        </a:p>
      </dgm:t>
    </dgm:pt>
    <dgm:pt modelId="{41A8570C-AB72-462C-9EDB-96B832CC750D}" type="pres">
      <dgm:prSet presAssocID="{A5F7EE4C-170C-4874-B10B-98655A159B9A}" presName="thinLine2b" presStyleLbl="callout" presStyleIdx="1" presStyleCnt="9"/>
      <dgm:spPr/>
      <dgm:t>
        <a:bodyPr/>
        <a:lstStyle/>
        <a:p>
          <a:endParaRPr lang="ru-RU"/>
        </a:p>
      </dgm:t>
    </dgm:pt>
    <dgm:pt modelId="{86C33F8F-A933-4157-88F3-4912DF4FFA00}" type="pres">
      <dgm:prSet presAssocID="{A5F7EE4C-170C-4874-B10B-98655A159B9A}" presName="vertSpace2b" presStyleCnt="0"/>
      <dgm:spPr/>
      <dgm:t>
        <a:bodyPr/>
        <a:lstStyle/>
        <a:p>
          <a:endParaRPr lang="ru-RU"/>
        </a:p>
      </dgm:t>
    </dgm:pt>
    <dgm:pt modelId="{D614DCC5-0D63-45CA-9F1E-0F54BD659963}" type="pres">
      <dgm:prSet presAssocID="{956B3477-87F6-4EBA-BCA0-85BD2302CAE4}" presName="thickLine" presStyleLbl="alignNode1" presStyleIdx="2" presStyleCnt="5"/>
      <dgm:spPr/>
      <dgm:t>
        <a:bodyPr/>
        <a:lstStyle/>
        <a:p>
          <a:endParaRPr lang="ru-RU"/>
        </a:p>
      </dgm:t>
    </dgm:pt>
    <dgm:pt modelId="{D76191D8-DF7C-4103-81CE-D266FBAE8E10}" type="pres">
      <dgm:prSet presAssocID="{956B3477-87F6-4EBA-BCA0-85BD2302CAE4}" presName="horz1" presStyleCnt="0"/>
      <dgm:spPr/>
      <dgm:t>
        <a:bodyPr/>
        <a:lstStyle/>
        <a:p>
          <a:endParaRPr lang="ru-RU"/>
        </a:p>
      </dgm:t>
    </dgm:pt>
    <dgm:pt modelId="{E141A890-F39C-4E3E-AF5C-9677EDB3F43B}" type="pres">
      <dgm:prSet presAssocID="{956B3477-87F6-4EBA-BCA0-85BD2302CAE4}" presName="tx1" presStyleLbl="revTx" presStyleIdx="4" presStyleCnt="14"/>
      <dgm:spPr/>
      <dgm:t>
        <a:bodyPr/>
        <a:lstStyle/>
        <a:p>
          <a:endParaRPr lang="ru-RU"/>
        </a:p>
      </dgm:t>
    </dgm:pt>
    <dgm:pt modelId="{699FBE27-838B-4AAD-9EB8-D6CBE59E6D94}" type="pres">
      <dgm:prSet presAssocID="{956B3477-87F6-4EBA-BCA0-85BD2302CAE4}" presName="vert1" presStyleCnt="0"/>
      <dgm:spPr/>
      <dgm:t>
        <a:bodyPr/>
        <a:lstStyle/>
        <a:p>
          <a:endParaRPr lang="ru-RU"/>
        </a:p>
      </dgm:t>
    </dgm:pt>
    <dgm:pt modelId="{348DF744-0392-4412-83B9-F215D305CEF4}" type="pres">
      <dgm:prSet presAssocID="{562EB2F3-6E6F-4B04-80D6-CA2E1970AD3C}" presName="vertSpace2a" presStyleCnt="0"/>
      <dgm:spPr/>
      <dgm:t>
        <a:bodyPr/>
        <a:lstStyle/>
        <a:p>
          <a:endParaRPr lang="ru-RU"/>
        </a:p>
      </dgm:t>
    </dgm:pt>
    <dgm:pt modelId="{D073AFC0-C0CD-4A44-9F51-DD5B470ADE98}" type="pres">
      <dgm:prSet presAssocID="{562EB2F3-6E6F-4B04-80D6-CA2E1970AD3C}" presName="horz2" presStyleCnt="0"/>
      <dgm:spPr/>
      <dgm:t>
        <a:bodyPr/>
        <a:lstStyle/>
        <a:p>
          <a:endParaRPr lang="ru-RU"/>
        </a:p>
      </dgm:t>
    </dgm:pt>
    <dgm:pt modelId="{C5A14BAF-949F-48CE-9BC5-72C27F1F02AD}" type="pres">
      <dgm:prSet presAssocID="{562EB2F3-6E6F-4B04-80D6-CA2E1970AD3C}" presName="horzSpace2" presStyleCnt="0"/>
      <dgm:spPr/>
      <dgm:t>
        <a:bodyPr/>
        <a:lstStyle/>
        <a:p>
          <a:endParaRPr lang="ru-RU"/>
        </a:p>
      </dgm:t>
    </dgm:pt>
    <dgm:pt modelId="{EE0E6D25-F158-449A-A8D5-C80F4D06C444}" type="pres">
      <dgm:prSet presAssocID="{562EB2F3-6E6F-4B04-80D6-CA2E1970AD3C}" presName="tx2" presStyleLbl="revTx" presStyleIdx="5" presStyleCnt="14"/>
      <dgm:spPr/>
      <dgm:t>
        <a:bodyPr/>
        <a:lstStyle/>
        <a:p>
          <a:endParaRPr lang="ru-RU"/>
        </a:p>
      </dgm:t>
    </dgm:pt>
    <dgm:pt modelId="{0F910627-3B7C-418A-809B-39C0528434E7}" type="pres">
      <dgm:prSet presAssocID="{562EB2F3-6E6F-4B04-80D6-CA2E1970AD3C}" presName="vert2" presStyleCnt="0"/>
      <dgm:spPr/>
      <dgm:t>
        <a:bodyPr/>
        <a:lstStyle/>
        <a:p>
          <a:endParaRPr lang="ru-RU"/>
        </a:p>
      </dgm:t>
    </dgm:pt>
    <dgm:pt modelId="{B3FA06F5-0964-4668-818C-2D14C77DB8A9}" type="pres">
      <dgm:prSet presAssocID="{562EB2F3-6E6F-4B04-80D6-CA2E1970AD3C}" presName="thinLine2b" presStyleLbl="callout" presStyleIdx="2" presStyleCnt="9"/>
      <dgm:spPr/>
      <dgm:t>
        <a:bodyPr/>
        <a:lstStyle/>
        <a:p>
          <a:endParaRPr lang="ru-RU"/>
        </a:p>
      </dgm:t>
    </dgm:pt>
    <dgm:pt modelId="{72CA1273-5119-470F-8A9A-A2903CEC3A58}" type="pres">
      <dgm:prSet presAssocID="{562EB2F3-6E6F-4B04-80D6-CA2E1970AD3C}" presName="vertSpace2b" presStyleCnt="0"/>
      <dgm:spPr/>
      <dgm:t>
        <a:bodyPr/>
        <a:lstStyle/>
        <a:p>
          <a:endParaRPr lang="ru-RU"/>
        </a:p>
      </dgm:t>
    </dgm:pt>
    <dgm:pt modelId="{E2141EE9-DCA5-4D69-8D60-5A77A450678E}" type="pres">
      <dgm:prSet presAssocID="{DDE068BF-B826-4303-8382-CEA5841C305B}" presName="thickLine" presStyleLbl="alignNode1" presStyleIdx="3" presStyleCnt="5"/>
      <dgm:spPr/>
      <dgm:t>
        <a:bodyPr/>
        <a:lstStyle/>
        <a:p>
          <a:endParaRPr lang="ru-RU"/>
        </a:p>
      </dgm:t>
    </dgm:pt>
    <dgm:pt modelId="{2C60B80D-5358-476F-B24E-C9EF0EAC060F}" type="pres">
      <dgm:prSet presAssocID="{DDE068BF-B826-4303-8382-CEA5841C305B}" presName="horz1" presStyleCnt="0"/>
      <dgm:spPr/>
      <dgm:t>
        <a:bodyPr/>
        <a:lstStyle/>
        <a:p>
          <a:endParaRPr lang="ru-RU"/>
        </a:p>
      </dgm:t>
    </dgm:pt>
    <dgm:pt modelId="{56143B0C-7814-4D54-98F4-26442081D0D4}" type="pres">
      <dgm:prSet presAssocID="{DDE068BF-B826-4303-8382-CEA5841C305B}" presName="tx1" presStyleLbl="revTx" presStyleIdx="6" presStyleCnt="14"/>
      <dgm:spPr/>
      <dgm:t>
        <a:bodyPr/>
        <a:lstStyle/>
        <a:p>
          <a:endParaRPr lang="ru-RU"/>
        </a:p>
      </dgm:t>
    </dgm:pt>
    <dgm:pt modelId="{732DB3EA-683F-4ADC-AB74-C8644B7B6174}" type="pres">
      <dgm:prSet presAssocID="{DDE068BF-B826-4303-8382-CEA5841C305B}" presName="vert1" presStyleCnt="0"/>
      <dgm:spPr/>
      <dgm:t>
        <a:bodyPr/>
        <a:lstStyle/>
        <a:p>
          <a:endParaRPr lang="ru-RU"/>
        </a:p>
      </dgm:t>
    </dgm:pt>
    <dgm:pt modelId="{0ADD6466-C7FD-4493-814C-47B72FEFE166}" type="pres">
      <dgm:prSet presAssocID="{A24865FE-D074-4021-8678-11C05DE3E5FD}" presName="vertSpace2a" presStyleCnt="0"/>
      <dgm:spPr/>
      <dgm:t>
        <a:bodyPr/>
        <a:lstStyle/>
        <a:p>
          <a:endParaRPr lang="ru-RU"/>
        </a:p>
      </dgm:t>
    </dgm:pt>
    <dgm:pt modelId="{EA5A4819-53EC-4244-A40C-FFDBC269872D}" type="pres">
      <dgm:prSet presAssocID="{A24865FE-D074-4021-8678-11C05DE3E5FD}" presName="horz2" presStyleCnt="0"/>
      <dgm:spPr/>
      <dgm:t>
        <a:bodyPr/>
        <a:lstStyle/>
        <a:p>
          <a:endParaRPr lang="ru-RU"/>
        </a:p>
      </dgm:t>
    </dgm:pt>
    <dgm:pt modelId="{127ED97A-2868-4C2C-BCD4-3094210316C3}" type="pres">
      <dgm:prSet presAssocID="{A24865FE-D074-4021-8678-11C05DE3E5FD}" presName="horzSpace2" presStyleCnt="0"/>
      <dgm:spPr/>
      <dgm:t>
        <a:bodyPr/>
        <a:lstStyle/>
        <a:p>
          <a:endParaRPr lang="ru-RU"/>
        </a:p>
      </dgm:t>
    </dgm:pt>
    <dgm:pt modelId="{B0DD4E3C-B07C-4CBD-8E23-B36CC8478634}" type="pres">
      <dgm:prSet presAssocID="{A24865FE-D074-4021-8678-11C05DE3E5FD}" presName="tx2" presStyleLbl="revTx" presStyleIdx="7" presStyleCnt="14"/>
      <dgm:spPr/>
      <dgm:t>
        <a:bodyPr/>
        <a:lstStyle/>
        <a:p>
          <a:endParaRPr lang="ru-RU"/>
        </a:p>
      </dgm:t>
    </dgm:pt>
    <dgm:pt modelId="{F3D432AE-3039-4E2E-BD79-9A0FBF126249}" type="pres">
      <dgm:prSet presAssocID="{A24865FE-D074-4021-8678-11C05DE3E5FD}" presName="vert2" presStyleCnt="0"/>
      <dgm:spPr/>
      <dgm:t>
        <a:bodyPr/>
        <a:lstStyle/>
        <a:p>
          <a:endParaRPr lang="ru-RU"/>
        </a:p>
      </dgm:t>
    </dgm:pt>
    <dgm:pt modelId="{976963DA-CB89-4545-B5B8-96B21C9C4F82}" type="pres">
      <dgm:prSet presAssocID="{A24865FE-D074-4021-8678-11C05DE3E5FD}" presName="thinLine2b" presStyleLbl="callout" presStyleIdx="3" presStyleCnt="9"/>
      <dgm:spPr/>
      <dgm:t>
        <a:bodyPr/>
        <a:lstStyle/>
        <a:p>
          <a:endParaRPr lang="ru-RU"/>
        </a:p>
      </dgm:t>
    </dgm:pt>
    <dgm:pt modelId="{F6FDEBCA-AC9D-4411-ADC8-DCAACFFB098E}" type="pres">
      <dgm:prSet presAssocID="{A24865FE-D074-4021-8678-11C05DE3E5FD}" presName="vertSpace2b" presStyleCnt="0"/>
      <dgm:spPr/>
      <dgm:t>
        <a:bodyPr/>
        <a:lstStyle/>
        <a:p>
          <a:endParaRPr lang="ru-RU"/>
        </a:p>
      </dgm:t>
    </dgm:pt>
    <dgm:pt modelId="{D0A67C55-A74D-4A1E-A64B-62DB362FDE6D}" type="pres">
      <dgm:prSet presAssocID="{8EE8ECB6-F683-4442-B99E-4576CBCF2659}" presName="horz2" presStyleCnt="0"/>
      <dgm:spPr/>
      <dgm:t>
        <a:bodyPr/>
        <a:lstStyle/>
        <a:p>
          <a:endParaRPr lang="ru-RU"/>
        </a:p>
      </dgm:t>
    </dgm:pt>
    <dgm:pt modelId="{607BFDAA-6B85-4F78-97E1-12DA401A10B8}" type="pres">
      <dgm:prSet presAssocID="{8EE8ECB6-F683-4442-B99E-4576CBCF2659}" presName="horzSpace2" presStyleCnt="0"/>
      <dgm:spPr/>
      <dgm:t>
        <a:bodyPr/>
        <a:lstStyle/>
        <a:p>
          <a:endParaRPr lang="ru-RU"/>
        </a:p>
      </dgm:t>
    </dgm:pt>
    <dgm:pt modelId="{DC23EA4E-BE7F-415D-9D62-9E2095A7D55C}" type="pres">
      <dgm:prSet presAssocID="{8EE8ECB6-F683-4442-B99E-4576CBCF2659}" presName="tx2" presStyleLbl="revTx" presStyleIdx="8" presStyleCnt="14"/>
      <dgm:spPr/>
      <dgm:t>
        <a:bodyPr/>
        <a:lstStyle/>
        <a:p>
          <a:endParaRPr lang="ru-RU"/>
        </a:p>
      </dgm:t>
    </dgm:pt>
    <dgm:pt modelId="{9F50F02A-81C6-44B2-A7D2-D74F339DDFAB}" type="pres">
      <dgm:prSet presAssocID="{8EE8ECB6-F683-4442-B99E-4576CBCF2659}" presName="vert2" presStyleCnt="0"/>
      <dgm:spPr/>
      <dgm:t>
        <a:bodyPr/>
        <a:lstStyle/>
        <a:p>
          <a:endParaRPr lang="ru-RU"/>
        </a:p>
      </dgm:t>
    </dgm:pt>
    <dgm:pt modelId="{C09DCC90-9113-4937-AC5C-8DC7ABF0A5CA}" type="pres">
      <dgm:prSet presAssocID="{8EE8ECB6-F683-4442-B99E-4576CBCF2659}" presName="thinLine2b" presStyleLbl="callout" presStyleIdx="4" presStyleCnt="9"/>
      <dgm:spPr/>
      <dgm:t>
        <a:bodyPr/>
        <a:lstStyle/>
        <a:p>
          <a:endParaRPr lang="ru-RU"/>
        </a:p>
      </dgm:t>
    </dgm:pt>
    <dgm:pt modelId="{9A394244-D84C-42A0-B824-EB2363185084}" type="pres">
      <dgm:prSet presAssocID="{8EE8ECB6-F683-4442-B99E-4576CBCF2659}" presName="vertSpace2b" presStyleCnt="0"/>
      <dgm:spPr/>
      <dgm:t>
        <a:bodyPr/>
        <a:lstStyle/>
        <a:p>
          <a:endParaRPr lang="ru-RU"/>
        </a:p>
      </dgm:t>
    </dgm:pt>
    <dgm:pt modelId="{C3316F47-76FF-46C7-90EE-8EAA724BF51F}" type="pres">
      <dgm:prSet presAssocID="{6AB896A1-8B4B-49B7-94CD-224DF2F2E12E}" presName="thickLine" presStyleLbl="alignNode1" presStyleIdx="4" presStyleCnt="5"/>
      <dgm:spPr/>
      <dgm:t>
        <a:bodyPr/>
        <a:lstStyle/>
        <a:p>
          <a:endParaRPr lang="ru-RU"/>
        </a:p>
      </dgm:t>
    </dgm:pt>
    <dgm:pt modelId="{9EF99503-2567-42D0-B972-199571B37FEA}" type="pres">
      <dgm:prSet presAssocID="{6AB896A1-8B4B-49B7-94CD-224DF2F2E12E}" presName="horz1" presStyleCnt="0"/>
      <dgm:spPr/>
      <dgm:t>
        <a:bodyPr/>
        <a:lstStyle/>
        <a:p>
          <a:endParaRPr lang="ru-RU"/>
        </a:p>
      </dgm:t>
    </dgm:pt>
    <dgm:pt modelId="{E23E6C41-5E73-4E61-83F4-3AAFD8870034}" type="pres">
      <dgm:prSet presAssocID="{6AB896A1-8B4B-49B7-94CD-224DF2F2E12E}" presName="tx1" presStyleLbl="revTx" presStyleIdx="9" presStyleCnt="14"/>
      <dgm:spPr/>
      <dgm:t>
        <a:bodyPr/>
        <a:lstStyle/>
        <a:p>
          <a:endParaRPr lang="ru-RU"/>
        </a:p>
      </dgm:t>
    </dgm:pt>
    <dgm:pt modelId="{432DABC9-07DC-4647-84B3-E3B248B4617F}" type="pres">
      <dgm:prSet presAssocID="{6AB896A1-8B4B-49B7-94CD-224DF2F2E12E}" presName="vert1" presStyleCnt="0"/>
      <dgm:spPr/>
      <dgm:t>
        <a:bodyPr/>
        <a:lstStyle/>
        <a:p>
          <a:endParaRPr lang="ru-RU"/>
        </a:p>
      </dgm:t>
    </dgm:pt>
    <dgm:pt modelId="{EBA49C8A-20DE-4F43-BEC2-B4F2D0D54683}" type="pres">
      <dgm:prSet presAssocID="{28B8CA8D-6EEB-4C89-A7A5-8DB7A0501204}" presName="vertSpace2a" presStyleCnt="0"/>
      <dgm:spPr/>
      <dgm:t>
        <a:bodyPr/>
        <a:lstStyle/>
        <a:p>
          <a:endParaRPr lang="ru-RU"/>
        </a:p>
      </dgm:t>
    </dgm:pt>
    <dgm:pt modelId="{F2FBE863-D91D-4F33-A746-37A68C3DDE2E}" type="pres">
      <dgm:prSet presAssocID="{28B8CA8D-6EEB-4C89-A7A5-8DB7A0501204}" presName="horz2" presStyleCnt="0"/>
      <dgm:spPr/>
      <dgm:t>
        <a:bodyPr/>
        <a:lstStyle/>
        <a:p>
          <a:endParaRPr lang="ru-RU"/>
        </a:p>
      </dgm:t>
    </dgm:pt>
    <dgm:pt modelId="{9372BFA5-35D1-454C-8252-52CC6D93E228}" type="pres">
      <dgm:prSet presAssocID="{28B8CA8D-6EEB-4C89-A7A5-8DB7A0501204}" presName="horzSpace2" presStyleCnt="0"/>
      <dgm:spPr/>
      <dgm:t>
        <a:bodyPr/>
        <a:lstStyle/>
        <a:p>
          <a:endParaRPr lang="ru-RU"/>
        </a:p>
      </dgm:t>
    </dgm:pt>
    <dgm:pt modelId="{B15F51CC-EE99-4755-9FC3-966DD49831B4}" type="pres">
      <dgm:prSet presAssocID="{28B8CA8D-6EEB-4C89-A7A5-8DB7A0501204}" presName="tx2" presStyleLbl="revTx" presStyleIdx="10" presStyleCnt="14"/>
      <dgm:spPr/>
      <dgm:t>
        <a:bodyPr/>
        <a:lstStyle/>
        <a:p>
          <a:endParaRPr lang="ru-RU"/>
        </a:p>
      </dgm:t>
    </dgm:pt>
    <dgm:pt modelId="{1F0596D3-61EC-4A4D-8A25-8C5660676EFB}" type="pres">
      <dgm:prSet presAssocID="{28B8CA8D-6EEB-4C89-A7A5-8DB7A0501204}" presName="vert2" presStyleCnt="0"/>
      <dgm:spPr/>
      <dgm:t>
        <a:bodyPr/>
        <a:lstStyle/>
        <a:p>
          <a:endParaRPr lang="ru-RU"/>
        </a:p>
      </dgm:t>
    </dgm:pt>
    <dgm:pt modelId="{369EDDAD-929A-44A7-90B4-9450FB78D33B}" type="pres">
      <dgm:prSet presAssocID="{28B8CA8D-6EEB-4C89-A7A5-8DB7A0501204}" presName="thinLine2b" presStyleLbl="callout" presStyleIdx="5" presStyleCnt="9"/>
      <dgm:spPr/>
      <dgm:t>
        <a:bodyPr/>
        <a:lstStyle/>
        <a:p>
          <a:endParaRPr lang="ru-RU"/>
        </a:p>
      </dgm:t>
    </dgm:pt>
    <dgm:pt modelId="{E7FC03DB-8B64-454C-8F47-AC6363314285}" type="pres">
      <dgm:prSet presAssocID="{28B8CA8D-6EEB-4C89-A7A5-8DB7A0501204}" presName="vertSpace2b" presStyleCnt="0"/>
      <dgm:spPr/>
      <dgm:t>
        <a:bodyPr/>
        <a:lstStyle/>
        <a:p>
          <a:endParaRPr lang="ru-RU"/>
        </a:p>
      </dgm:t>
    </dgm:pt>
    <dgm:pt modelId="{BFFFA038-D46E-4A81-A8A1-C2F0624EC6F5}" type="pres">
      <dgm:prSet presAssocID="{83B6023D-9C38-4F3E-A032-473772EB2DF1}" presName="horz2" presStyleCnt="0"/>
      <dgm:spPr/>
      <dgm:t>
        <a:bodyPr/>
        <a:lstStyle/>
        <a:p>
          <a:endParaRPr lang="ru-RU"/>
        </a:p>
      </dgm:t>
    </dgm:pt>
    <dgm:pt modelId="{4BB4A858-4115-4591-BE7C-E9D846AA0ED2}" type="pres">
      <dgm:prSet presAssocID="{83B6023D-9C38-4F3E-A032-473772EB2DF1}" presName="horzSpace2" presStyleCnt="0"/>
      <dgm:spPr/>
      <dgm:t>
        <a:bodyPr/>
        <a:lstStyle/>
        <a:p>
          <a:endParaRPr lang="ru-RU"/>
        </a:p>
      </dgm:t>
    </dgm:pt>
    <dgm:pt modelId="{08D71722-4E8B-4445-A466-81564F6A3F21}" type="pres">
      <dgm:prSet presAssocID="{83B6023D-9C38-4F3E-A032-473772EB2DF1}" presName="tx2" presStyleLbl="revTx" presStyleIdx="11" presStyleCnt="14"/>
      <dgm:spPr/>
      <dgm:t>
        <a:bodyPr/>
        <a:lstStyle/>
        <a:p>
          <a:endParaRPr lang="ru-RU"/>
        </a:p>
      </dgm:t>
    </dgm:pt>
    <dgm:pt modelId="{D2AE6F4D-64C1-4758-AA78-0DEE1272EF6C}" type="pres">
      <dgm:prSet presAssocID="{83B6023D-9C38-4F3E-A032-473772EB2DF1}" presName="vert2" presStyleCnt="0"/>
      <dgm:spPr/>
      <dgm:t>
        <a:bodyPr/>
        <a:lstStyle/>
        <a:p>
          <a:endParaRPr lang="ru-RU"/>
        </a:p>
      </dgm:t>
    </dgm:pt>
    <dgm:pt modelId="{677D4DE4-9F5E-4BC2-A565-661BD5023AD5}" type="pres">
      <dgm:prSet presAssocID="{83B6023D-9C38-4F3E-A032-473772EB2DF1}" presName="thinLine2b" presStyleLbl="callout" presStyleIdx="6" presStyleCnt="9"/>
      <dgm:spPr/>
      <dgm:t>
        <a:bodyPr/>
        <a:lstStyle/>
        <a:p>
          <a:endParaRPr lang="ru-RU"/>
        </a:p>
      </dgm:t>
    </dgm:pt>
    <dgm:pt modelId="{D40BE0C9-D891-4F68-B693-5450D81F7CBA}" type="pres">
      <dgm:prSet presAssocID="{83B6023D-9C38-4F3E-A032-473772EB2DF1}" presName="vertSpace2b" presStyleCnt="0"/>
      <dgm:spPr/>
      <dgm:t>
        <a:bodyPr/>
        <a:lstStyle/>
        <a:p>
          <a:endParaRPr lang="ru-RU"/>
        </a:p>
      </dgm:t>
    </dgm:pt>
    <dgm:pt modelId="{842454CB-8857-4C78-BC74-4662102817E5}" type="pres">
      <dgm:prSet presAssocID="{6CFB562A-7155-4575-B1EC-7083D0ADE630}" presName="horz2" presStyleCnt="0"/>
      <dgm:spPr/>
      <dgm:t>
        <a:bodyPr/>
        <a:lstStyle/>
        <a:p>
          <a:endParaRPr lang="ru-RU"/>
        </a:p>
      </dgm:t>
    </dgm:pt>
    <dgm:pt modelId="{6273EBF4-6EF0-4787-BD5C-2BF572D86EDD}" type="pres">
      <dgm:prSet presAssocID="{6CFB562A-7155-4575-B1EC-7083D0ADE630}" presName="horzSpace2" presStyleCnt="0"/>
      <dgm:spPr/>
      <dgm:t>
        <a:bodyPr/>
        <a:lstStyle/>
        <a:p>
          <a:endParaRPr lang="ru-RU"/>
        </a:p>
      </dgm:t>
    </dgm:pt>
    <dgm:pt modelId="{E26C8FE0-CA66-43B8-B9DF-6FBF5AAA7024}" type="pres">
      <dgm:prSet presAssocID="{6CFB562A-7155-4575-B1EC-7083D0ADE630}" presName="tx2" presStyleLbl="revTx" presStyleIdx="12" presStyleCnt="14"/>
      <dgm:spPr/>
      <dgm:t>
        <a:bodyPr/>
        <a:lstStyle/>
        <a:p>
          <a:endParaRPr lang="ru-RU"/>
        </a:p>
      </dgm:t>
    </dgm:pt>
    <dgm:pt modelId="{843E4E62-2B81-48C0-865B-2D483461521A}" type="pres">
      <dgm:prSet presAssocID="{6CFB562A-7155-4575-B1EC-7083D0ADE630}" presName="vert2" presStyleCnt="0"/>
      <dgm:spPr/>
      <dgm:t>
        <a:bodyPr/>
        <a:lstStyle/>
        <a:p>
          <a:endParaRPr lang="ru-RU"/>
        </a:p>
      </dgm:t>
    </dgm:pt>
    <dgm:pt modelId="{992E87E1-75E6-4607-A6EB-070339D262A6}" type="pres">
      <dgm:prSet presAssocID="{6CFB562A-7155-4575-B1EC-7083D0ADE630}" presName="thinLine2b" presStyleLbl="callout" presStyleIdx="7" presStyleCnt="9"/>
      <dgm:spPr/>
      <dgm:t>
        <a:bodyPr/>
        <a:lstStyle/>
        <a:p>
          <a:endParaRPr lang="ru-RU"/>
        </a:p>
      </dgm:t>
    </dgm:pt>
    <dgm:pt modelId="{7A418E9C-C3F1-42B7-9F84-22C5D9B20BA7}" type="pres">
      <dgm:prSet presAssocID="{6CFB562A-7155-4575-B1EC-7083D0ADE630}" presName="vertSpace2b" presStyleCnt="0"/>
      <dgm:spPr/>
      <dgm:t>
        <a:bodyPr/>
        <a:lstStyle/>
        <a:p>
          <a:endParaRPr lang="ru-RU"/>
        </a:p>
      </dgm:t>
    </dgm:pt>
    <dgm:pt modelId="{E18F76BF-FF2C-4101-B4B0-EDAA1D5A4258}" type="pres">
      <dgm:prSet presAssocID="{8B749E81-D9AE-40C2-9CE7-3E18AD04B02C}" presName="horz2" presStyleCnt="0"/>
      <dgm:spPr/>
      <dgm:t>
        <a:bodyPr/>
        <a:lstStyle/>
        <a:p>
          <a:endParaRPr lang="ru-RU"/>
        </a:p>
      </dgm:t>
    </dgm:pt>
    <dgm:pt modelId="{6F9921FC-DCD0-418E-92AC-82C1A68A6378}" type="pres">
      <dgm:prSet presAssocID="{8B749E81-D9AE-40C2-9CE7-3E18AD04B02C}" presName="horzSpace2" presStyleCnt="0"/>
      <dgm:spPr/>
      <dgm:t>
        <a:bodyPr/>
        <a:lstStyle/>
        <a:p>
          <a:endParaRPr lang="ru-RU"/>
        </a:p>
      </dgm:t>
    </dgm:pt>
    <dgm:pt modelId="{F911B860-FFD8-428A-8904-B768C4B3DB1A}" type="pres">
      <dgm:prSet presAssocID="{8B749E81-D9AE-40C2-9CE7-3E18AD04B02C}" presName="tx2" presStyleLbl="revTx" presStyleIdx="13" presStyleCnt="14"/>
      <dgm:spPr/>
      <dgm:t>
        <a:bodyPr/>
        <a:lstStyle/>
        <a:p>
          <a:endParaRPr lang="ru-RU"/>
        </a:p>
      </dgm:t>
    </dgm:pt>
    <dgm:pt modelId="{2DA07A5B-BBD8-40EF-B96B-7EF1E7601A74}" type="pres">
      <dgm:prSet presAssocID="{8B749E81-D9AE-40C2-9CE7-3E18AD04B02C}" presName="vert2" presStyleCnt="0"/>
      <dgm:spPr/>
      <dgm:t>
        <a:bodyPr/>
        <a:lstStyle/>
        <a:p>
          <a:endParaRPr lang="ru-RU"/>
        </a:p>
      </dgm:t>
    </dgm:pt>
    <dgm:pt modelId="{33B7ACA8-9118-464F-8CAC-E41A5380CBC8}" type="pres">
      <dgm:prSet presAssocID="{8B749E81-D9AE-40C2-9CE7-3E18AD04B02C}" presName="thinLine2b" presStyleLbl="callout" presStyleIdx="8" presStyleCnt="9"/>
      <dgm:spPr/>
      <dgm:t>
        <a:bodyPr/>
        <a:lstStyle/>
        <a:p>
          <a:endParaRPr lang="ru-RU"/>
        </a:p>
      </dgm:t>
    </dgm:pt>
    <dgm:pt modelId="{8F2D02B5-F62E-4611-AE44-52A2CE96FB62}" type="pres">
      <dgm:prSet presAssocID="{8B749E81-D9AE-40C2-9CE7-3E18AD04B02C}" presName="vertSpace2b" presStyleCnt="0"/>
      <dgm:spPr/>
      <dgm:t>
        <a:bodyPr/>
        <a:lstStyle/>
        <a:p>
          <a:endParaRPr lang="ru-RU"/>
        </a:p>
      </dgm:t>
    </dgm:pt>
  </dgm:ptLst>
  <dgm:cxnLst>
    <dgm:cxn modelId="{9EC4E2EB-406C-4086-969B-FE3B396B9BB0}" type="presOf" srcId="{A24865FE-D074-4021-8678-11C05DE3E5FD}" destId="{B0DD4E3C-B07C-4CBD-8E23-B36CC8478634}" srcOrd="0" destOrd="0" presId="urn:microsoft.com/office/officeart/2008/layout/LinedList"/>
    <dgm:cxn modelId="{B40ABBEE-C849-4541-9B5B-682E13D68470}" type="presOf" srcId="{562EB2F3-6E6F-4B04-80D6-CA2E1970AD3C}" destId="{EE0E6D25-F158-449A-A8D5-C80F4D06C444}" srcOrd="0" destOrd="0" presId="urn:microsoft.com/office/officeart/2008/layout/LinedList"/>
    <dgm:cxn modelId="{749CF5C7-F13C-4698-94D6-5CF33A61FC55}" srcId="{6AB896A1-8B4B-49B7-94CD-224DF2F2E12E}" destId="{8B749E81-D9AE-40C2-9CE7-3E18AD04B02C}" srcOrd="3" destOrd="0" parTransId="{7E437FFC-1E4C-412F-9958-933C389DFC36}" sibTransId="{FD09659B-A67F-4C23-867E-3EB0D58BED84}"/>
    <dgm:cxn modelId="{8213D201-2F1F-4D8C-AB1A-790F8ED0E071}" type="presOf" srcId="{956B3477-87F6-4EBA-BCA0-85BD2302CAE4}" destId="{E141A890-F39C-4E3E-AF5C-9677EDB3F43B}" srcOrd="0" destOrd="0" presId="urn:microsoft.com/office/officeart/2008/layout/LinedList"/>
    <dgm:cxn modelId="{07E9F1FF-960C-4B20-A05E-E73EA15F3D2D}" srcId="{32792871-AF33-4C71-B8E0-2B433AF8E4D9}" destId="{5F667345-15C9-44B9-A489-7299EB23F546}" srcOrd="0" destOrd="0" parTransId="{4A3B994F-4841-4500-B4E4-B070E7A86A08}" sibTransId="{A82B491B-E9CE-44F4-A1ED-EDED9574A545}"/>
    <dgm:cxn modelId="{379A23BF-D386-4829-9E98-BD27AE4B697A}" type="presOf" srcId="{C26ED546-E399-41CF-A201-08B29832CE2A}" destId="{E9142DC4-D1AA-4047-99C4-5D37FD5929FC}" srcOrd="0" destOrd="0" presId="urn:microsoft.com/office/officeart/2008/layout/LinedList"/>
    <dgm:cxn modelId="{75E0441D-00B3-42AF-92BB-9BBB079E72CB}" srcId="{6AB896A1-8B4B-49B7-94CD-224DF2F2E12E}" destId="{83B6023D-9C38-4F3E-A032-473772EB2DF1}" srcOrd="1" destOrd="0" parTransId="{68049BCE-9D11-451D-8B4B-8B446615BCEE}" sibTransId="{8DCDBE83-8F72-4EF1-80D2-878106E7E521}"/>
    <dgm:cxn modelId="{90ACEFDD-CB7E-4B65-942E-846B29FFC2BD}" srcId="{C26ED546-E399-41CF-A201-08B29832CE2A}" destId="{956B3477-87F6-4EBA-BCA0-85BD2302CAE4}" srcOrd="2" destOrd="0" parTransId="{D91C10E5-7A12-43D0-940C-F66F320FD0AF}" sibTransId="{EFC2DE91-89BE-49E5-B138-D86A9EC416E8}"/>
    <dgm:cxn modelId="{B4814F27-BB39-4D86-BBE5-2DB659E45A58}" type="presOf" srcId="{8EE8ECB6-F683-4442-B99E-4576CBCF2659}" destId="{DC23EA4E-BE7F-415D-9D62-9E2095A7D55C}" srcOrd="0" destOrd="0" presId="urn:microsoft.com/office/officeart/2008/layout/LinedList"/>
    <dgm:cxn modelId="{7DAD6F8A-5F3B-4DDD-8461-D4FB12F36BAE}" type="presOf" srcId="{32792871-AF33-4C71-B8E0-2B433AF8E4D9}" destId="{F8177F79-430D-40C8-AC90-3D962BBE33E3}" srcOrd="0" destOrd="0" presId="urn:microsoft.com/office/officeart/2008/layout/LinedList"/>
    <dgm:cxn modelId="{8B5AE132-7B14-4D0B-AD93-4E1B07C8456A}" srcId="{2C0AB4EC-9BFE-43D3-AF3C-0D9C05084F43}" destId="{A5F7EE4C-170C-4874-B10B-98655A159B9A}" srcOrd="0" destOrd="0" parTransId="{AD199904-AEB8-4583-81DE-74AD45C8289E}" sibTransId="{647D8A9F-4315-4D34-9F5A-AD2009929B42}"/>
    <dgm:cxn modelId="{72DE1104-872F-40A9-A4FF-92C7CA5ED6C2}" srcId="{6AB896A1-8B4B-49B7-94CD-224DF2F2E12E}" destId="{28B8CA8D-6EEB-4C89-A7A5-8DB7A0501204}" srcOrd="0" destOrd="0" parTransId="{DFE00957-CBB6-4A88-AE3A-245F68C7A2AC}" sibTransId="{94FCCFEC-01A8-4611-9D18-1DB294334DFB}"/>
    <dgm:cxn modelId="{34B53869-0076-40A0-8926-6BE0E433C74C}" srcId="{C26ED546-E399-41CF-A201-08B29832CE2A}" destId="{2C0AB4EC-9BFE-43D3-AF3C-0D9C05084F43}" srcOrd="1" destOrd="0" parTransId="{19D61B0D-89AF-4972-86BF-4698F1599B15}" sibTransId="{D7165250-63DE-4950-B7C5-6F75BA45125B}"/>
    <dgm:cxn modelId="{D86C93C8-4E66-4109-9D5E-EA11E64928C9}" type="presOf" srcId="{6AB896A1-8B4B-49B7-94CD-224DF2F2E12E}" destId="{E23E6C41-5E73-4E61-83F4-3AAFD8870034}" srcOrd="0" destOrd="0" presId="urn:microsoft.com/office/officeart/2008/layout/LinedList"/>
    <dgm:cxn modelId="{04DC49AE-6F6A-43FF-A653-1B9510709B69}" type="presOf" srcId="{DDE068BF-B826-4303-8382-CEA5841C305B}" destId="{56143B0C-7814-4D54-98F4-26442081D0D4}" srcOrd="0" destOrd="0" presId="urn:microsoft.com/office/officeart/2008/layout/LinedList"/>
    <dgm:cxn modelId="{3219CC83-271A-42BC-96B9-E6D418B249B0}" srcId="{DDE068BF-B826-4303-8382-CEA5841C305B}" destId="{8EE8ECB6-F683-4442-B99E-4576CBCF2659}" srcOrd="1" destOrd="0" parTransId="{AA838F00-9DB6-4454-B3E2-3F62BC0BBA85}" sibTransId="{7C8BE3FD-90A1-4DAE-A5D4-A5016D8C13E9}"/>
    <dgm:cxn modelId="{F85ED95A-A282-4712-AE4F-CCCECD3848BD}" srcId="{DDE068BF-B826-4303-8382-CEA5841C305B}" destId="{A24865FE-D074-4021-8678-11C05DE3E5FD}" srcOrd="0" destOrd="0" parTransId="{813FA06B-B761-43AF-AD99-06BDE81183CA}" sibTransId="{81FC4766-D81E-4EF6-89F7-989009341FCD}"/>
    <dgm:cxn modelId="{5EB7F3E5-8612-45B7-A561-8142F3034E00}" type="presOf" srcId="{2C0AB4EC-9BFE-43D3-AF3C-0D9C05084F43}" destId="{8F2E5EDF-558A-4261-8687-B25FC956385F}" srcOrd="0" destOrd="0" presId="urn:microsoft.com/office/officeart/2008/layout/LinedList"/>
    <dgm:cxn modelId="{52553019-3842-41C1-BEC9-EE3ECF8AA4D4}" type="presOf" srcId="{6CFB562A-7155-4575-B1EC-7083D0ADE630}" destId="{E26C8FE0-CA66-43B8-B9DF-6FBF5AAA7024}" srcOrd="0" destOrd="0" presId="urn:microsoft.com/office/officeart/2008/layout/LinedList"/>
    <dgm:cxn modelId="{C45F0BB8-86B8-4C25-B0EB-0F2ECAB9AFAA}" srcId="{C26ED546-E399-41CF-A201-08B29832CE2A}" destId="{32792871-AF33-4C71-B8E0-2B433AF8E4D9}" srcOrd="0" destOrd="0" parTransId="{63B9B75F-40ED-47D9-B0B5-C35DEBAF26A9}" sibTransId="{54EE5F85-4C5F-4C05-A009-B0595CA491E2}"/>
    <dgm:cxn modelId="{213E4CB4-BAEC-4F3F-9D8F-760B7E4A8445}" type="presOf" srcId="{5F667345-15C9-44B9-A489-7299EB23F546}" destId="{F1970492-9A44-4813-8335-827FC2618DAF}" srcOrd="0" destOrd="0" presId="urn:microsoft.com/office/officeart/2008/layout/LinedList"/>
    <dgm:cxn modelId="{CF8FDF91-8FC1-4FC6-B1A5-18297B437B32}" type="presOf" srcId="{8B749E81-D9AE-40C2-9CE7-3E18AD04B02C}" destId="{F911B860-FFD8-428A-8904-B768C4B3DB1A}" srcOrd="0" destOrd="0" presId="urn:microsoft.com/office/officeart/2008/layout/LinedList"/>
    <dgm:cxn modelId="{D1769A4D-389F-4729-8BC3-606E2D46308A}" type="presOf" srcId="{83B6023D-9C38-4F3E-A032-473772EB2DF1}" destId="{08D71722-4E8B-4445-A466-81564F6A3F21}" srcOrd="0" destOrd="0" presId="urn:microsoft.com/office/officeart/2008/layout/LinedList"/>
    <dgm:cxn modelId="{66FF90E5-3E1C-44BF-A785-6AB77F8F9EC1}" srcId="{956B3477-87F6-4EBA-BCA0-85BD2302CAE4}" destId="{562EB2F3-6E6F-4B04-80D6-CA2E1970AD3C}" srcOrd="0" destOrd="0" parTransId="{78F70145-7138-4EA5-A2B3-3A91EFE65620}" sibTransId="{F65EAF01-1C5D-452E-84B8-945BB04DBC2D}"/>
    <dgm:cxn modelId="{4373AA96-3786-4DFC-B8E9-038896F7E36F}" type="presOf" srcId="{A5F7EE4C-170C-4874-B10B-98655A159B9A}" destId="{4CD68DF5-EA8C-4CB8-868E-6F69D5F6ACA3}" srcOrd="0" destOrd="0" presId="urn:microsoft.com/office/officeart/2008/layout/LinedList"/>
    <dgm:cxn modelId="{3A379D38-A5B9-44D4-A576-C3DF69127A77}" srcId="{C26ED546-E399-41CF-A201-08B29832CE2A}" destId="{DDE068BF-B826-4303-8382-CEA5841C305B}" srcOrd="3" destOrd="0" parTransId="{268462F1-BE0F-489B-8EEE-A1D6A6760488}" sibTransId="{4741E31B-ED31-44F6-9309-36FD54A15C2A}"/>
    <dgm:cxn modelId="{4017426F-77A2-46FE-BF91-FA574B94320D}" srcId="{6AB896A1-8B4B-49B7-94CD-224DF2F2E12E}" destId="{6CFB562A-7155-4575-B1EC-7083D0ADE630}" srcOrd="2" destOrd="0" parTransId="{885180C9-3551-45D3-8EAC-C5BD6A82A2D8}" sibTransId="{C8391FF6-9DDC-4BA3-8286-976C48116F1C}"/>
    <dgm:cxn modelId="{B5D00CAA-14CF-4BE5-9B1E-18E7FBB991C6}" type="presOf" srcId="{28B8CA8D-6EEB-4C89-A7A5-8DB7A0501204}" destId="{B15F51CC-EE99-4755-9FC3-966DD49831B4}" srcOrd="0" destOrd="0" presId="urn:microsoft.com/office/officeart/2008/layout/LinedList"/>
    <dgm:cxn modelId="{BA7DBA2E-8F00-4D44-9A65-A31A7300890B}" srcId="{C26ED546-E399-41CF-A201-08B29832CE2A}" destId="{6AB896A1-8B4B-49B7-94CD-224DF2F2E12E}" srcOrd="4" destOrd="0" parTransId="{4B43D632-7900-4136-B1CB-2AEF298E3C63}" sibTransId="{4F8BD5CE-A80C-4C86-86A1-573EF4AEC62B}"/>
    <dgm:cxn modelId="{E60F8029-D055-4119-B826-B94508837F68}" type="presParOf" srcId="{E9142DC4-D1AA-4047-99C4-5D37FD5929FC}" destId="{16A6C008-17A3-4F87-9148-F0C59B5D2D37}" srcOrd="0" destOrd="0" presId="urn:microsoft.com/office/officeart/2008/layout/LinedList"/>
    <dgm:cxn modelId="{184FD74E-5846-439A-93BE-A1EF2CD043EA}" type="presParOf" srcId="{E9142DC4-D1AA-4047-99C4-5D37FD5929FC}" destId="{8FF1D7A2-0DE4-4CB1-9E69-C0DEEBDE71CF}" srcOrd="1" destOrd="0" presId="urn:microsoft.com/office/officeart/2008/layout/LinedList"/>
    <dgm:cxn modelId="{C2407F82-C581-46C0-9EA5-708BC0B4AD77}" type="presParOf" srcId="{8FF1D7A2-0DE4-4CB1-9E69-C0DEEBDE71CF}" destId="{F8177F79-430D-40C8-AC90-3D962BBE33E3}" srcOrd="0" destOrd="0" presId="urn:microsoft.com/office/officeart/2008/layout/LinedList"/>
    <dgm:cxn modelId="{CBA94D67-0A54-4703-A2AB-BA5BC35DFA03}" type="presParOf" srcId="{8FF1D7A2-0DE4-4CB1-9E69-C0DEEBDE71CF}" destId="{5B6F9033-C03A-45AE-9600-9EC28298E3EC}" srcOrd="1" destOrd="0" presId="urn:microsoft.com/office/officeart/2008/layout/LinedList"/>
    <dgm:cxn modelId="{D2ED0EB1-9054-41EC-A883-FC0B99BC7B8D}" type="presParOf" srcId="{5B6F9033-C03A-45AE-9600-9EC28298E3EC}" destId="{17D3995C-B0CB-43DA-994C-78D089B31AC9}" srcOrd="0" destOrd="0" presId="urn:microsoft.com/office/officeart/2008/layout/LinedList"/>
    <dgm:cxn modelId="{9CFB6FEE-2A65-4CC3-BCC8-7AEB83DF16BA}" type="presParOf" srcId="{5B6F9033-C03A-45AE-9600-9EC28298E3EC}" destId="{34132A3A-51BB-4377-88DD-40163BCFF32D}" srcOrd="1" destOrd="0" presId="urn:microsoft.com/office/officeart/2008/layout/LinedList"/>
    <dgm:cxn modelId="{9530C732-B46D-4572-9620-F7DAEDA0B9F6}" type="presParOf" srcId="{34132A3A-51BB-4377-88DD-40163BCFF32D}" destId="{2894C3FF-E416-4DCC-BC3C-4FDCD3ECE67C}" srcOrd="0" destOrd="0" presId="urn:microsoft.com/office/officeart/2008/layout/LinedList"/>
    <dgm:cxn modelId="{562A1C10-BDA1-424C-835F-22BB3C8EBB81}" type="presParOf" srcId="{34132A3A-51BB-4377-88DD-40163BCFF32D}" destId="{F1970492-9A44-4813-8335-827FC2618DAF}" srcOrd="1" destOrd="0" presId="urn:microsoft.com/office/officeart/2008/layout/LinedList"/>
    <dgm:cxn modelId="{A921A2A6-C58C-4204-8EA9-1DBF9359F2E6}" type="presParOf" srcId="{34132A3A-51BB-4377-88DD-40163BCFF32D}" destId="{6A9FA811-9F00-433E-AD39-B37C9CEB27BE}" srcOrd="2" destOrd="0" presId="urn:microsoft.com/office/officeart/2008/layout/LinedList"/>
    <dgm:cxn modelId="{F851DCA5-7BBF-46FD-883F-FCA8869C4703}" type="presParOf" srcId="{5B6F9033-C03A-45AE-9600-9EC28298E3EC}" destId="{63F91968-91AF-4531-A12E-7664650F8444}" srcOrd="2" destOrd="0" presId="urn:microsoft.com/office/officeart/2008/layout/LinedList"/>
    <dgm:cxn modelId="{C3BDF7B7-03E1-49D2-BDFE-8F6E4E465040}" type="presParOf" srcId="{5B6F9033-C03A-45AE-9600-9EC28298E3EC}" destId="{DBE00CE6-26B3-4833-957D-3F1772C31919}" srcOrd="3" destOrd="0" presId="urn:microsoft.com/office/officeart/2008/layout/LinedList"/>
    <dgm:cxn modelId="{684D51C7-7CD9-4A09-BE5B-B57501D10A5E}" type="presParOf" srcId="{E9142DC4-D1AA-4047-99C4-5D37FD5929FC}" destId="{00055B3E-B9C6-44B1-967A-66105F7F359E}" srcOrd="2" destOrd="0" presId="urn:microsoft.com/office/officeart/2008/layout/LinedList"/>
    <dgm:cxn modelId="{078746EC-F234-462C-B33B-C2F8DAF6FAEC}" type="presParOf" srcId="{E9142DC4-D1AA-4047-99C4-5D37FD5929FC}" destId="{A3C726DC-5E2A-4988-957E-488BFD4FC746}" srcOrd="3" destOrd="0" presId="urn:microsoft.com/office/officeart/2008/layout/LinedList"/>
    <dgm:cxn modelId="{BD73DC48-5C12-4F69-93C7-60C7060EC63D}" type="presParOf" srcId="{A3C726DC-5E2A-4988-957E-488BFD4FC746}" destId="{8F2E5EDF-558A-4261-8687-B25FC956385F}" srcOrd="0" destOrd="0" presId="urn:microsoft.com/office/officeart/2008/layout/LinedList"/>
    <dgm:cxn modelId="{EC03B1F0-C448-4F97-BED5-1E97C49B7104}" type="presParOf" srcId="{A3C726DC-5E2A-4988-957E-488BFD4FC746}" destId="{B7BE3EE2-E03D-4491-99D8-95275BDB931D}" srcOrd="1" destOrd="0" presId="urn:microsoft.com/office/officeart/2008/layout/LinedList"/>
    <dgm:cxn modelId="{57E14A07-03A0-4F35-A44E-494177FEB106}" type="presParOf" srcId="{B7BE3EE2-E03D-4491-99D8-95275BDB931D}" destId="{8FA868C3-FDF6-4F09-983D-D60D0F82B2A5}" srcOrd="0" destOrd="0" presId="urn:microsoft.com/office/officeart/2008/layout/LinedList"/>
    <dgm:cxn modelId="{5581B8D9-D729-464D-838A-A669EB2E73F3}" type="presParOf" srcId="{B7BE3EE2-E03D-4491-99D8-95275BDB931D}" destId="{59F20CF6-666F-4EDE-BC75-4BB01BD21DBF}" srcOrd="1" destOrd="0" presId="urn:microsoft.com/office/officeart/2008/layout/LinedList"/>
    <dgm:cxn modelId="{FEE61E45-F94C-4A5B-A80C-5D4859F4146B}" type="presParOf" srcId="{59F20CF6-666F-4EDE-BC75-4BB01BD21DBF}" destId="{225F61F3-8D7E-4814-8E2E-09905637DF4F}" srcOrd="0" destOrd="0" presId="urn:microsoft.com/office/officeart/2008/layout/LinedList"/>
    <dgm:cxn modelId="{3F3EDA8B-BD8A-4D77-BB72-52383F3A5CEF}" type="presParOf" srcId="{59F20CF6-666F-4EDE-BC75-4BB01BD21DBF}" destId="{4CD68DF5-EA8C-4CB8-868E-6F69D5F6ACA3}" srcOrd="1" destOrd="0" presId="urn:microsoft.com/office/officeart/2008/layout/LinedList"/>
    <dgm:cxn modelId="{B7695833-41C2-4DE0-9582-5908A85972EE}" type="presParOf" srcId="{59F20CF6-666F-4EDE-BC75-4BB01BD21DBF}" destId="{D3591723-C82C-423B-B74A-7A7091354DF0}" srcOrd="2" destOrd="0" presId="urn:microsoft.com/office/officeart/2008/layout/LinedList"/>
    <dgm:cxn modelId="{C3D5ED6D-3436-4B07-A1B0-CD129E31DD58}" type="presParOf" srcId="{B7BE3EE2-E03D-4491-99D8-95275BDB931D}" destId="{41A8570C-AB72-462C-9EDB-96B832CC750D}" srcOrd="2" destOrd="0" presId="urn:microsoft.com/office/officeart/2008/layout/LinedList"/>
    <dgm:cxn modelId="{2A7AFB0D-38B4-4374-B074-C531DB49900C}" type="presParOf" srcId="{B7BE3EE2-E03D-4491-99D8-95275BDB931D}" destId="{86C33F8F-A933-4157-88F3-4912DF4FFA00}" srcOrd="3" destOrd="0" presId="urn:microsoft.com/office/officeart/2008/layout/LinedList"/>
    <dgm:cxn modelId="{B68C804A-7039-4BC0-B5B5-AD6EE51CCA2C}" type="presParOf" srcId="{E9142DC4-D1AA-4047-99C4-5D37FD5929FC}" destId="{D614DCC5-0D63-45CA-9F1E-0F54BD659963}" srcOrd="4" destOrd="0" presId="urn:microsoft.com/office/officeart/2008/layout/LinedList"/>
    <dgm:cxn modelId="{28AC5334-2A9D-46AB-A2A6-9BC41E49298B}" type="presParOf" srcId="{E9142DC4-D1AA-4047-99C4-5D37FD5929FC}" destId="{D76191D8-DF7C-4103-81CE-D266FBAE8E10}" srcOrd="5" destOrd="0" presId="urn:microsoft.com/office/officeart/2008/layout/LinedList"/>
    <dgm:cxn modelId="{F26F5A5D-8A3E-44BF-BE18-95989C5E132F}" type="presParOf" srcId="{D76191D8-DF7C-4103-81CE-D266FBAE8E10}" destId="{E141A890-F39C-4E3E-AF5C-9677EDB3F43B}" srcOrd="0" destOrd="0" presId="urn:microsoft.com/office/officeart/2008/layout/LinedList"/>
    <dgm:cxn modelId="{D2A886CE-29CF-4B8A-8C86-F8082B816D33}" type="presParOf" srcId="{D76191D8-DF7C-4103-81CE-D266FBAE8E10}" destId="{699FBE27-838B-4AAD-9EB8-D6CBE59E6D94}" srcOrd="1" destOrd="0" presId="urn:microsoft.com/office/officeart/2008/layout/LinedList"/>
    <dgm:cxn modelId="{1E749F47-8CE0-4BE8-8786-EEA0075A7215}" type="presParOf" srcId="{699FBE27-838B-4AAD-9EB8-D6CBE59E6D94}" destId="{348DF744-0392-4412-83B9-F215D305CEF4}" srcOrd="0" destOrd="0" presId="urn:microsoft.com/office/officeart/2008/layout/LinedList"/>
    <dgm:cxn modelId="{50F7C54B-7FC7-4F0A-94A1-241DE6901D05}" type="presParOf" srcId="{699FBE27-838B-4AAD-9EB8-D6CBE59E6D94}" destId="{D073AFC0-C0CD-4A44-9F51-DD5B470ADE98}" srcOrd="1" destOrd="0" presId="urn:microsoft.com/office/officeart/2008/layout/LinedList"/>
    <dgm:cxn modelId="{752F93BC-BA52-4D91-A409-11E98CDE3F44}" type="presParOf" srcId="{D073AFC0-C0CD-4A44-9F51-DD5B470ADE98}" destId="{C5A14BAF-949F-48CE-9BC5-72C27F1F02AD}" srcOrd="0" destOrd="0" presId="urn:microsoft.com/office/officeart/2008/layout/LinedList"/>
    <dgm:cxn modelId="{C80B5D2D-3A70-4CEB-BB10-4CCD6A6C1452}" type="presParOf" srcId="{D073AFC0-C0CD-4A44-9F51-DD5B470ADE98}" destId="{EE0E6D25-F158-449A-A8D5-C80F4D06C444}" srcOrd="1" destOrd="0" presId="urn:microsoft.com/office/officeart/2008/layout/LinedList"/>
    <dgm:cxn modelId="{E67A1B1F-6BCE-499A-B2AE-ED7F8114CACE}" type="presParOf" srcId="{D073AFC0-C0CD-4A44-9F51-DD5B470ADE98}" destId="{0F910627-3B7C-418A-809B-39C0528434E7}" srcOrd="2" destOrd="0" presId="urn:microsoft.com/office/officeart/2008/layout/LinedList"/>
    <dgm:cxn modelId="{67DB0535-F7C2-44AF-B5D7-83F40B9ADAC1}" type="presParOf" srcId="{699FBE27-838B-4AAD-9EB8-D6CBE59E6D94}" destId="{B3FA06F5-0964-4668-818C-2D14C77DB8A9}" srcOrd="2" destOrd="0" presId="urn:microsoft.com/office/officeart/2008/layout/LinedList"/>
    <dgm:cxn modelId="{D285E251-5F9D-4234-A350-A950734F1A58}" type="presParOf" srcId="{699FBE27-838B-4AAD-9EB8-D6CBE59E6D94}" destId="{72CA1273-5119-470F-8A9A-A2903CEC3A58}" srcOrd="3" destOrd="0" presId="urn:microsoft.com/office/officeart/2008/layout/LinedList"/>
    <dgm:cxn modelId="{08198D42-5396-4918-835D-90900804BCEC}" type="presParOf" srcId="{E9142DC4-D1AA-4047-99C4-5D37FD5929FC}" destId="{E2141EE9-DCA5-4D69-8D60-5A77A450678E}" srcOrd="6" destOrd="0" presId="urn:microsoft.com/office/officeart/2008/layout/LinedList"/>
    <dgm:cxn modelId="{BD2079C2-AA51-4159-B771-2C7942B04B5B}" type="presParOf" srcId="{E9142DC4-D1AA-4047-99C4-5D37FD5929FC}" destId="{2C60B80D-5358-476F-B24E-C9EF0EAC060F}" srcOrd="7" destOrd="0" presId="urn:microsoft.com/office/officeart/2008/layout/LinedList"/>
    <dgm:cxn modelId="{402ABC81-1071-45CD-9478-9CCE4DEBC33D}" type="presParOf" srcId="{2C60B80D-5358-476F-B24E-C9EF0EAC060F}" destId="{56143B0C-7814-4D54-98F4-26442081D0D4}" srcOrd="0" destOrd="0" presId="urn:microsoft.com/office/officeart/2008/layout/LinedList"/>
    <dgm:cxn modelId="{E148EAF4-3FFE-4718-995D-66E02C39202A}" type="presParOf" srcId="{2C60B80D-5358-476F-B24E-C9EF0EAC060F}" destId="{732DB3EA-683F-4ADC-AB74-C8644B7B6174}" srcOrd="1" destOrd="0" presId="urn:microsoft.com/office/officeart/2008/layout/LinedList"/>
    <dgm:cxn modelId="{78AB36AF-5E8F-448E-978F-2F2523BBDBC3}" type="presParOf" srcId="{732DB3EA-683F-4ADC-AB74-C8644B7B6174}" destId="{0ADD6466-C7FD-4493-814C-47B72FEFE166}" srcOrd="0" destOrd="0" presId="urn:microsoft.com/office/officeart/2008/layout/LinedList"/>
    <dgm:cxn modelId="{1D2F6300-519E-4FAC-8BBE-BD4764D4921B}" type="presParOf" srcId="{732DB3EA-683F-4ADC-AB74-C8644B7B6174}" destId="{EA5A4819-53EC-4244-A40C-FFDBC269872D}" srcOrd="1" destOrd="0" presId="urn:microsoft.com/office/officeart/2008/layout/LinedList"/>
    <dgm:cxn modelId="{E37B34E9-8C6E-4603-AD60-C2CCB711D6AD}" type="presParOf" srcId="{EA5A4819-53EC-4244-A40C-FFDBC269872D}" destId="{127ED97A-2868-4C2C-BCD4-3094210316C3}" srcOrd="0" destOrd="0" presId="urn:microsoft.com/office/officeart/2008/layout/LinedList"/>
    <dgm:cxn modelId="{0EFB9718-9F23-4A69-BE3F-6613FAE21ABC}" type="presParOf" srcId="{EA5A4819-53EC-4244-A40C-FFDBC269872D}" destId="{B0DD4E3C-B07C-4CBD-8E23-B36CC8478634}" srcOrd="1" destOrd="0" presId="urn:microsoft.com/office/officeart/2008/layout/LinedList"/>
    <dgm:cxn modelId="{44F679A7-A646-4301-B57F-AC29E141650E}" type="presParOf" srcId="{EA5A4819-53EC-4244-A40C-FFDBC269872D}" destId="{F3D432AE-3039-4E2E-BD79-9A0FBF126249}" srcOrd="2" destOrd="0" presId="urn:microsoft.com/office/officeart/2008/layout/LinedList"/>
    <dgm:cxn modelId="{3C9770FA-217D-48E5-BC52-C06C2BFB85B1}" type="presParOf" srcId="{732DB3EA-683F-4ADC-AB74-C8644B7B6174}" destId="{976963DA-CB89-4545-B5B8-96B21C9C4F82}" srcOrd="2" destOrd="0" presId="urn:microsoft.com/office/officeart/2008/layout/LinedList"/>
    <dgm:cxn modelId="{0E96EF32-4122-4ECC-AED6-06E424E96786}" type="presParOf" srcId="{732DB3EA-683F-4ADC-AB74-C8644B7B6174}" destId="{F6FDEBCA-AC9D-4411-ADC8-DCAACFFB098E}" srcOrd="3" destOrd="0" presId="urn:microsoft.com/office/officeart/2008/layout/LinedList"/>
    <dgm:cxn modelId="{92E9CC90-7855-4C28-8732-A300F184B7FF}" type="presParOf" srcId="{732DB3EA-683F-4ADC-AB74-C8644B7B6174}" destId="{D0A67C55-A74D-4A1E-A64B-62DB362FDE6D}" srcOrd="4" destOrd="0" presId="urn:microsoft.com/office/officeart/2008/layout/LinedList"/>
    <dgm:cxn modelId="{3AFC6206-B9D8-4B7C-B7BF-8F71D11EDC96}" type="presParOf" srcId="{D0A67C55-A74D-4A1E-A64B-62DB362FDE6D}" destId="{607BFDAA-6B85-4F78-97E1-12DA401A10B8}" srcOrd="0" destOrd="0" presId="urn:microsoft.com/office/officeart/2008/layout/LinedList"/>
    <dgm:cxn modelId="{835F31FB-A8F8-4265-9A4C-E888101AC370}" type="presParOf" srcId="{D0A67C55-A74D-4A1E-A64B-62DB362FDE6D}" destId="{DC23EA4E-BE7F-415D-9D62-9E2095A7D55C}" srcOrd="1" destOrd="0" presId="urn:microsoft.com/office/officeart/2008/layout/LinedList"/>
    <dgm:cxn modelId="{443F909F-B24B-4DB4-95DD-5CF8D7636BFC}" type="presParOf" srcId="{D0A67C55-A74D-4A1E-A64B-62DB362FDE6D}" destId="{9F50F02A-81C6-44B2-A7D2-D74F339DDFAB}" srcOrd="2" destOrd="0" presId="urn:microsoft.com/office/officeart/2008/layout/LinedList"/>
    <dgm:cxn modelId="{0F11F696-8859-456C-ADBC-5F8787B51BE5}" type="presParOf" srcId="{732DB3EA-683F-4ADC-AB74-C8644B7B6174}" destId="{C09DCC90-9113-4937-AC5C-8DC7ABF0A5CA}" srcOrd="5" destOrd="0" presId="urn:microsoft.com/office/officeart/2008/layout/LinedList"/>
    <dgm:cxn modelId="{D3054738-1B87-4988-86F9-86A0B1F92CBA}" type="presParOf" srcId="{732DB3EA-683F-4ADC-AB74-C8644B7B6174}" destId="{9A394244-D84C-42A0-B824-EB2363185084}" srcOrd="6" destOrd="0" presId="urn:microsoft.com/office/officeart/2008/layout/LinedList"/>
    <dgm:cxn modelId="{72B62C2C-2EF8-4331-AB44-CF5CE8C6677D}" type="presParOf" srcId="{E9142DC4-D1AA-4047-99C4-5D37FD5929FC}" destId="{C3316F47-76FF-46C7-90EE-8EAA724BF51F}" srcOrd="8" destOrd="0" presId="urn:microsoft.com/office/officeart/2008/layout/LinedList"/>
    <dgm:cxn modelId="{F4F1CBBD-2099-4D4F-AF5E-814B47A9B8A5}" type="presParOf" srcId="{E9142DC4-D1AA-4047-99C4-5D37FD5929FC}" destId="{9EF99503-2567-42D0-B972-199571B37FEA}" srcOrd="9" destOrd="0" presId="urn:microsoft.com/office/officeart/2008/layout/LinedList"/>
    <dgm:cxn modelId="{993483EB-324D-46A1-B0F4-B1F11FA3A829}" type="presParOf" srcId="{9EF99503-2567-42D0-B972-199571B37FEA}" destId="{E23E6C41-5E73-4E61-83F4-3AAFD8870034}" srcOrd="0" destOrd="0" presId="urn:microsoft.com/office/officeart/2008/layout/LinedList"/>
    <dgm:cxn modelId="{3D720C15-0F1F-4108-BB93-9BE723CACC04}" type="presParOf" srcId="{9EF99503-2567-42D0-B972-199571B37FEA}" destId="{432DABC9-07DC-4647-84B3-E3B248B4617F}" srcOrd="1" destOrd="0" presId="urn:microsoft.com/office/officeart/2008/layout/LinedList"/>
    <dgm:cxn modelId="{CF6A097F-6039-4C91-8BAA-E53DC439F1BF}" type="presParOf" srcId="{432DABC9-07DC-4647-84B3-E3B248B4617F}" destId="{EBA49C8A-20DE-4F43-BEC2-B4F2D0D54683}" srcOrd="0" destOrd="0" presId="urn:microsoft.com/office/officeart/2008/layout/LinedList"/>
    <dgm:cxn modelId="{2373757D-4AEE-43A2-84DB-07E817BBFBA6}" type="presParOf" srcId="{432DABC9-07DC-4647-84B3-E3B248B4617F}" destId="{F2FBE863-D91D-4F33-A746-37A68C3DDE2E}" srcOrd="1" destOrd="0" presId="urn:microsoft.com/office/officeart/2008/layout/LinedList"/>
    <dgm:cxn modelId="{DD8497EE-71C1-489B-916C-01B9F119A545}" type="presParOf" srcId="{F2FBE863-D91D-4F33-A746-37A68C3DDE2E}" destId="{9372BFA5-35D1-454C-8252-52CC6D93E228}" srcOrd="0" destOrd="0" presId="urn:microsoft.com/office/officeart/2008/layout/LinedList"/>
    <dgm:cxn modelId="{F29B8B16-285F-4BB6-961D-BB55E3D6E7CF}" type="presParOf" srcId="{F2FBE863-D91D-4F33-A746-37A68C3DDE2E}" destId="{B15F51CC-EE99-4755-9FC3-966DD49831B4}" srcOrd="1" destOrd="0" presId="urn:microsoft.com/office/officeart/2008/layout/LinedList"/>
    <dgm:cxn modelId="{0F09E06E-F45B-4A63-991C-F9214ABDFD6E}" type="presParOf" srcId="{F2FBE863-D91D-4F33-A746-37A68C3DDE2E}" destId="{1F0596D3-61EC-4A4D-8A25-8C5660676EFB}" srcOrd="2" destOrd="0" presId="urn:microsoft.com/office/officeart/2008/layout/LinedList"/>
    <dgm:cxn modelId="{B9656FD2-ED9F-47E1-B06E-0C62889D29F0}" type="presParOf" srcId="{432DABC9-07DC-4647-84B3-E3B248B4617F}" destId="{369EDDAD-929A-44A7-90B4-9450FB78D33B}" srcOrd="2" destOrd="0" presId="urn:microsoft.com/office/officeart/2008/layout/LinedList"/>
    <dgm:cxn modelId="{57F59FAA-40B2-407B-9CA4-8872904C76BE}" type="presParOf" srcId="{432DABC9-07DC-4647-84B3-E3B248B4617F}" destId="{E7FC03DB-8B64-454C-8F47-AC6363314285}" srcOrd="3" destOrd="0" presId="urn:microsoft.com/office/officeart/2008/layout/LinedList"/>
    <dgm:cxn modelId="{EDE9B766-7EFD-4E60-90F2-6F128A18C8A5}" type="presParOf" srcId="{432DABC9-07DC-4647-84B3-E3B248B4617F}" destId="{BFFFA038-D46E-4A81-A8A1-C2F0624EC6F5}" srcOrd="4" destOrd="0" presId="urn:microsoft.com/office/officeart/2008/layout/LinedList"/>
    <dgm:cxn modelId="{DA7FFCD0-D057-4222-A0B2-7B7964CBDB40}" type="presParOf" srcId="{BFFFA038-D46E-4A81-A8A1-C2F0624EC6F5}" destId="{4BB4A858-4115-4591-BE7C-E9D846AA0ED2}" srcOrd="0" destOrd="0" presId="urn:microsoft.com/office/officeart/2008/layout/LinedList"/>
    <dgm:cxn modelId="{EAE380C1-2670-41A7-88E4-119C67480163}" type="presParOf" srcId="{BFFFA038-D46E-4A81-A8A1-C2F0624EC6F5}" destId="{08D71722-4E8B-4445-A466-81564F6A3F21}" srcOrd="1" destOrd="0" presId="urn:microsoft.com/office/officeart/2008/layout/LinedList"/>
    <dgm:cxn modelId="{40146310-1AA2-44E0-BADD-A4FA4BE1E602}" type="presParOf" srcId="{BFFFA038-D46E-4A81-A8A1-C2F0624EC6F5}" destId="{D2AE6F4D-64C1-4758-AA78-0DEE1272EF6C}" srcOrd="2" destOrd="0" presId="urn:microsoft.com/office/officeart/2008/layout/LinedList"/>
    <dgm:cxn modelId="{A245CE05-54A3-42BB-90A3-405EE26FE23E}" type="presParOf" srcId="{432DABC9-07DC-4647-84B3-E3B248B4617F}" destId="{677D4DE4-9F5E-4BC2-A565-661BD5023AD5}" srcOrd="5" destOrd="0" presId="urn:microsoft.com/office/officeart/2008/layout/LinedList"/>
    <dgm:cxn modelId="{B42CE1B3-75C6-483F-A0FE-4F26D7ADCDC7}" type="presParOf" srcId="{432DABC9-07DC-4647-84B3-E3B248B4617F}" destId="{D40BE0C9-D891-4F68-B693-5450D81F7CBA}" srcOrd="6" destOrd="0" presId="urn:microsoft.com/office/officeart/2008/layout/LinedList"/>
    <dgm:cxn modelId="{E209CE75-11C9-41AE-86C5-A143F97E328A}" type="presParOf" srcId="{432DABC9-07DC-4647-84B3-E3B248B4617F}" destId="{842454CB-8857-4C78-BC74-4662102817E5}" srcOrd="7" destOrd="0" presId="urn:microsoft.com/office/officeart/2008/layout/LinedList"/>
    <dgm:cxn modelId="{CC8BD898-1A97-4C3D-855A-53AE4AD05139}" type="presParOf" srcId="{842454CB-8857-4C78-BC74-4662102817E5}" destId="{6273EBF4-6EF0-4787-BD5C-2BF572D86EDD}" srcOrd="0" destOrd="0" presId="urn:microsoft.com/office/officeart/2008/layout/LinedList"/>
    <dgm:cxn modelId="{4113B30A-CB26-4FE7-96FA-520EF66F9575}" type="presParOf" srcId="{842454CB-8857-4C78-BC74-4662102817E5}" destId="{E26C8FE0-CA66-43B8-B9DF-6FBF5AAA7024}" srcOrd="1" destOrd="0" presId="urn:microsoft.com/office/officeart/2008/layout/LinedList"/>
    <dgm:cxn modelId="{0B43E49C-8ADA-48B7-B3A5-84D05D4C26C6}" type="presParOf" srcId="{842454CB-8857-4C78-BC74-4662102817E5}" destId="{843E4E62-2B81-48C0-865B-2D483461521A}" srcOrd="2" destOrd="0" presId="urn:microsoft.com/office/officeart/2008/layout/LinedList"/>
    <dgm:cxn modelId="{1915E98F-5CB0-4005-ABDA-8634D620DDE8}" type="presParOf" srcId="{432DABC9-07DC-4647-84B3-E3B248B4617F}" destId="{992E87E1-75E6-4607-A6EB-070339D262A6}" srcOrd="8" destOrd="0" presId="urn:microsoft.com/office/officeart/2008/layout/LinedList"/>
    <dgm:cxn modelId="{3095297D-5A13-421F-BF8C-B495C77DD480}" type="presParOf" srcId="{432DABC9-07DC-4647-84B3-E3B248B4617F}" destId="{7A418E9C-C3F1-42B7-9F84-22C5D9B20BA7}" srcOrd="9" destOrd="0" presId="urn:microsoft.com/office/officeart/2008/layout/LinedList"/>
    <dgm:cxn modelId="{9F4B1041-9EEA-4D1A-9582-8D08957EFF63}" type="presParOf" srcId="{432DABC9-07DC-4647-84B3-E3B248B4617F}" destId="{E18F76BF-FF2C-4101-B4B0-EDAA1D5A4258}" srcOrd="10" destOrd="0" presId="urn:microsoft.com/office/officeart/2008/layout/LinedList"/>
    <dgm:cxn modelId="{78C1D2C3-E65E-4445-9E8E-8E2B6BB5CE2A}" type="presParOf" srcId="{E18F76BF-FF2C-4101-B4B0-EDAA1D5A4258}" destId="{6F9921FC-DCD0-418E-92AC-82C1A68A6378}" srcOrd="0" destOrd="0" presId="urn:microsoft.com/office/officeart/2008/layout/LinedList"/>
    <dgm:cxn modelId="{DF08437A-3F9E-4FEA-BF60-FD2B4F4A141B}" type="presParOf" srcId="{E18F76BF-FF2C-4101-B4B0-EDAA1D5A4258}" destId="{F911B860-FFD8-428A-8904-B768C4B3DB1A}" srcOrd="1" destOrd="0" presId="urn:microsoft.com/office/officeart/2008/layout/LinedList"/>
    <dgm:cxn modelId="{79DAB0EC-2494-4B59-9F1E-959BB9029B14}" type="presParOf" srcId="{E18F76BF-FF2C-4101-B4B0-EDAA1D5A4258}" destId="{2DA07A5B-BBD8-40EF-B96B-7EF1E7601A74}" srcOrd="2" destOrd="0" presId="urn:microsoft.com/office/officeart/2008/layout/LinedList"/>
    <dgm:cxn modelId="{34CED010-1EB1-4B61-9D91-35FB2D160FAF}" type="presParOf" srcId="{432DABC9-07DC-4647-84B3-E3B248B4617F}" destId="{33B7ACA8-9118-464F-8CAC-E41A5380CBC8}" srcOrd="11" destOrd="0" presId="urn:microsoft.com/office/officeart/2008/layout/LinedList"/>
    <dgm:cxn modelId="{32A76349-5417-40D7-AA41-4C7DA4B610AC}" type="presParOf" srcId="{432DABC9-07DC-4647-84B3-E3B248B4617F}" destId="{8F2D02B5-F62E-4611-AE44-52A2CE96FB6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6ED546-E399-41CF-A201-08B29832CE2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62EB2F3-6E6F-4B04-80D6-CA2E1970AD3C}">
      <dgm:prSet phldrT="[Текст]" custT="1"/>
      <dgm:spPr/>
      <dgm:t>
        <a:bodyPr/>
        <a:lstStyle/>
        <a:p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Заказчик вправе не устанавливать обеспечение заявки, если НМЦК меньше 1 млн. рублей.</a:t>
          </a:r>
        </a:p>
      </dgm:t>
    </dgm:pt>
    <dgm:pt modelId="{78F70145-7138-4EA5-A2B3-3A91EFE65620}" type="parTrans" cxnId="{66FF90E5-3E1C-44BF-A785-6AB77F8F9EC1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F65EAF01-1C5D-452E-84B8-945BB04DBC2D}" type="sibTrans" cxnId="{66FF90E5-3E1C-44BF-A785-6AB77F8F9EC1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77281F9-F459-483A-A22E-483356C8D6CD}">
      <dgm:prSet phldrT="[Текст]" custT="1"/>
      <dgm:spPr/>
      <dgm:t>
        <a:bodyPr/>
        <a:lstStyle/>
        <a:p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Для организаций инвалидов и учреждений уголовно-исполнительной системы обеспечение заявки составляет 0,5% от НМЦК</a:t>
          </a:r>
          <a:endParaRPr lang="ru-RU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208578A-F939-4007-BDBA-6173CEEDF64D}" type="parTrans" cxnId="{0C883C92-58AB-43FD-8990-78594908AA77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713AFF9-A042-43EA-BA2D-1E2522D4A69F}" type="sibTrans" cxnId="{0C883C92-58AB-43FD-8990-78594908AA77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9968222-3705-4020-BF1C-286B806057D3}">
      <dgm:prSet phldrT="[Текст]" custT="1"/>
      <dgm:spPr/>
      <dgm:t>
        <a:bodyPr/>
        <a:lstStyle/>
        <a:p>
          <a:pPr algn="l"/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Заказник обязан  установить обеспечение заявки для любых конкурентных процедур при НМЦК свыше 1млн. руб.</a:t>
          </a:r>
        </a:p>
      </dgm:t>
    </dgm:pt>
    <dgm:pt modelId="{98DE60CF-96BA-4437-97CB-62034138A3DC}" type="parTrans" cxnId="{F09BAC09-C7BA-418D-8EB5-ED82649A380F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DED4872-1B52-4445-B2F4-CD844239994B}" type="sibTrans" cxnId="{F09BAC09-C7BA-418D-8EB5-ED82649A380F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A19A76EE-9194-46C7-A12A-F201F1AB77B0}">
      <dgm:prSet phldrT="[Текст]" custT="1"/>
      <dgm:spPr/>
      <dgm:t>
        <a:bodyPr/>
        <a:lstStyle/>
        <a:p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Предусмотрено удержание в доход бюджета суммы обеспечения заявки, представленного в виде независимой гарантии</a:t>
          </a:r>
          <a:endParaRPr lang="ru-RU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00D3AA03-BACE-4C4C-A5F5-BE9586C09A84}" type="parTrans" cxnId="{F54933FA-2FFB-4868-B540-24D019B09DE3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66376DC-7385-4D61-AC16-7F13D86324FA}" type="sibTrans" cxnId="{F54933FA-2FFB-4868-B540-24D019B09DE3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B7E46C96-7344-4161-9394-FE45FCBED3CA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Обеспечение заявки</a:t>
          </a:r>
        </a:p>
      </dgm:t>
    </dgm:pt>
    <dgm:pt modelId="{4612961D-9CAE-41B9-8497-4715139D6540}" type="parTrans" cxnId="{EBBEF52D-4EBC-4A46-B9EE-A696FEE00A13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E7D48854-61BE-4486-8A0A-4C4856ABCB12}" type="sibTrans" cxnId="{EBBEF52D-4EBC-4A46-B9EE-A696FEE00A13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BEAAB67-2B36-4AB2-B4B0-90C7F59FC3D1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Обеспечение  исполнения контракта</a:t>
          </a:r>
          <a:endParaRPr lang="ru-RU" sz="2000" b="1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ED775AA-413C-447C-8D89-3E626774AF5F}" type="parTrans" cxnId="{661926C0-F9AC-49AF-BEB2-B4D395787FF8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83B328B2-F5BF-4202-99A5-51FFDB8763A4}" type="sibTrans" cxnId="{661926C0-F9AC-49AF-BEB2-B4D395787FF8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5676F23-88A0-4541-B2C0-14F354536F23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Обеспечение гарантийных обязательств</a:t>
          </a:r>
          <a:endParaRPr lang="ru-RU" sz="2000" b="1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A739D25-07AD-4517-A774-C5AFBFD3E7D9}" type="parTrans" cxnId="{731C5A09-3600-47BF-BBE4-B548DA0A737E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52293655-029D-48AB-B5D4-1366881BF5E1}" type="sibTrans" cxnId="{731C5A09-3600-47BF-BBE4-B548DA0A737E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286B0D75-674F-4C3E-893A-FAE41C0739FB}">
      <dgm:prSet phldrT="[Текст]" custT="1"/>
      <dgm:spPr/>
      <dgm:t>
        <a:bodyPr/>
        <a:lstStyle/>
        <a:p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Возможно установить обеспечение гарантийных обязательств в случае заключения контракта с единственным поставщиком</a:t>
          </a:r>
        </a:p>
        <a:p>
          <a:endParaRPr lang="ru-RU" sz="1400" dirty="0" smtClean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endParaRPr lang="ru-RU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C18D896-B8A8-403D-824E-38904C9D5729}" type="parTrans" cxnId="{6F1B398F-490C-4A29-BCC9-E3758488F4FF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76757A97-2498-4A01-87B6-A87D50E91DF7}" type="sibTrans" cxnId="{6F1B398F-490C-4A29-BCC9-E3758488F4FF}">
      <dgm:prSet/>
      <dgm:spPr/>
      <dgm:t>
        <a:bodyPr/>
        <a:lstStyle/>
        <a:p>
          <a:endParaRPr lang="ru-RU" sz="140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376998B2-25AA-4C68-ADBF-835826E8884E}">
      <dgm:prSet phldrT="[Текст]" custT="1"/>
      <dgm:spPr/>
      <dgm:t>
        <a:bodyPr/>
        <a:lstStyle/>
        <a:p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Заказчик вправе установить обеспечение контракта для запроса котировок в электронной форме.</a:t>
          </a:r>
          <a:endParaRPr lang="ru-RU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D2AEA7B3-88F0-4ABB-A604-32605C6274BC}" type="parTrans" cxnId="{AA4B0808-70A8-4AE6-819E-94C7ACE197A5}">
      <dgm:prSet/>
      <dgm:spPr/>
      <dgm:t>
        <a:bodyPr/>
        <a:lstStyle/>
        <a:p>
          <a:endParaRPr lang="ru-RU"/>
        </a:p>
      </dgm:t>
    </dgm:pt>
    <dgm:pt modelId="{3872B37D-2B05-40B8-B53C-C52856B6BA52}" type="sibTrans" cxnId="{AA4B0808-70A8-4AE6-819E-94C7ACE197A5}">
      <dgm:prSet/>
      <dgm:spPr/>
      <dgm:t>
        <a:bodyPr/>
        <a:lstStyle/>
        <a:p>
          <a:endParaRPr lang="ru-RU"/>
        </a:p>
      </dgm:t>
    </dgm:pt>
    <dgm:pt modelId="{C8DD7D59-A891-4989-B425-57C6612F8237}">
      <dgm:prSet phldrT="[Текст]" custT="1"/>
      <dgm:spPr/>
      <dgm:t>
        <a:bodyPr/>
        <a:lstStyle/>
        <a:p>
          <a:r>
            <a:rPr lang="ru-RU" sz="14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В случае антидемпинговых мер размер обеспечения исполнения контракта увеличивается в 1,5 раза, но составляет не менее 10 % он НМЦК/цены контакта. </a:t>
          </a:r>
          <a:endParaRPr lang="ru-RU" sz="1400" dirty="0">
            <a:latin typeface="Segoe UI Light" panose="020B0502040204020203" pitchFamily="34" charset="0"/>
            <a:cs typeface="Segoe UI Light" panose="020B0502040204020203" pitchFamily="34" charset="0"/>
          </a:endParaRPr>
        </a:p>
      </dgm:t>
    </dgm:pt>
    <dgm:pt modelId="{10B315D0-DD4A-4541-9681-3BE96F4D1056}" type="parTrans" cxnId="{539D199F-FEB2-4E9C-A69A-2D8F9CBCA0EF}">
      <dgm:prSet/>
      <dgm:spPr/>
      <dgm:t>
        <a:bodyPr/>
        <a:lstStyle/>
        <a:p>
          <a:endParaRPr lang="ru-RU"/>
        </a:p>
      </dgm:t>
    </dgm:pt>
    <dgm:pt modelId="{388FD844-0924-447E-9786-5B89A62AD543}" type="sibTrans" cxnId="{539D199F-FEB2-4E9C-A69A-2D8F9CBCA0EF}">
      <dgm:prSet/>
      <dgm:spPr/>
      <dgm:t>
        <a:bodyPr/>
        <a:lstStyle/>
        <a:p>
          <a:endParaRPr lang="ru-RU"/>
        </a:p>
      </dgm:t>
    </dgm:pt>
    <dgm:pt modelId="{25A3F8B7-EE1F-48C8-81FB-3BDF270668C5}" type="pres">
      <dgm:prSet presAssocID="{C26ED546-E399-41CF-A201-08B29832CE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10417-B3DE-4ED9-8C07-9C1AFD975F39}" type="pres">
      <dgm:prSet presAssocID="{B7E46C96-7344-4161-9394-FE45FCBED3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8AE54-03AC-47B8-9A95-88E058AF5F1D}" type="pres">
      <dgm:prSet presAssocID="{B7E46C96-7344-4161-9394-FE45FCBED3C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EFEAE-0AB8-4102-931A-692C649B604C}" type="pres">
      <dgm:prSet presAssocID="{8BEAAB67-2B36-4AB2-B4B0-90C7F59FC3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BBEB5-9FA5-4FE9-8D9D-E30C091C3348}" type="pres">
      <dgm:prSet presAssocID="{8BEAAB67-2B36-4AB2-B4B0-90C7F59FC3D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04817-3D46-437A-A196-DD79AA1048D4}" type="pres">
      <dgm:prSet presAssocID="{25676F23-88A0-4541-B2C0-14F354536F2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3AB14-159F-4909-B9DA-6358C004DECF}" type="pres">
      <dgm:prSet presAssocID="{25676F23-88A0-4541-B2C0-14F354536F2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883C92-58AB-43FD-8990-78594908AA77}" srcId="{B7E46C96-7344-4161-9394-FE45FCBED3CA}" destId="{777281F9-F459-483A-A22E-483356C8D6CD}" srcOrd="2" destOrd="0" parTransId="{5208578A-F939-4007-BDBA-6173CEEDF64D}" sibTransId="{0713AFF9-A042-43EA-BA2D-1E2522D4A69F}"/>
    <dgm:cxn modelId="{BA39573C-5948-40AC-9AA8-5E393A6C3658}" type="presOf" srcId="{8BEAAB67-2B36-4AB2-B4B0-90C7F59FC3D1}" destId="{D6EEFEAE-0AB8-4102-931A-692C649B604C}" srcOrd="0" destOrd="0" presId="urn:microsoft.com/office/officeart/2005/8/layout/vList2"/>
    <dgm:cxn modelId="{661926C0-F9AC-49AF-BEB2-B4D395787FF8}" srcId="{C26ED546-E399-41CF-A201-08B29832CE2A}" destId="{8BEAAB67-2B36-4AB2-B4B0-90C7F59FC3D1}" srcOrd="1" destOrd="0" parTransId="{2ED775AA-413C-447C-8D89-3E626774AF5F}" sibTransId="{83B328B2-F5BF-4202-99A5-51FFDB8763A4}"/>
    <dgm:cxn modelId="{AA4B0808-70A8-4AE6-819E-94C7ACE197A5}" srcId="{8BEAAB67-2B36-4AB2-B4B0-90C7F59FC3D1}" destId="{376998B2-25AA-4C68-ADBF-835826E8884E}" srcOrd="0" destOrd="0" parTransId="{D2AEA7B3-88F0-4ABB-A604-32605C6274BC}" sibTransId="{3872B37D-2B05-40B8-B53C-C52856B6BA52}"/>
    <dgm:cxn modelId="{731C5A09-3600-47BF-BBE4-B548DA0A737E}" srcId="{C26ED546-E399-41CF-A201-08B29832CE2A}" destId="{25676F23-88A0-4541-B2C0-14F354536F23}" srcOrd="2" destOrd="0" parTransId="{1A739D25-07AD-4517-A774-C5AFBFD3E7D9}" sibTransId="{52293655-029D-48AB-B5D4-1366881BF5E1}"/>
    <dgm:cxn modelId="{5DE4B982-1D5D-4210-8151-C321460C22AF}" type="presOf" srcId="{A19A76EE-9194-46C7-A12A-F201F1AB77B0}" destId="{B368AE54-03AC-47B8-9A95-88E058AF5F1D}" srcOrd="0" destOrd="3" presId="urn:microsoft.com/office/officeart/2005/8/layout/vList2"/>
    <dgm:cxn modelId="{66FF90E5-3E1C-44BF-A785-6AB77F8F9EC1}" srcId="{B7E46C96-7344-4161-9394-FE45FCBED3CA}" destId="{562EB2F3-6E6F-4B04-80D6-CA2E1970AD3C}" srcOrd="0" destOrd="0" parTransId="{78F70145-7138-4EA5-A2B3-3A91EFE65620}" sibTransId="{F65EAF01-1C5D-452E-84B8-945BB04DBC2D}"/>
    <dgm:cxn modelId="{66E93257-30CD-4DD3-B440-5759779C4BA9}" type="presOf" srcId="{C8DD7D59-A891-4989-B425-57C6612F8237}" destId="{41CBBEB5-9FA5-4FE9-8D9D-E30C091C3348}" srcOrd="0" destOrd="1" presId="urn:microsoft.com/office/officeart/2005/8/layout/vList2"/>
    <dgm:cxn modelId="{6F1B398F-490C-4A29-BCC9-E3758488F4FF}" srcId="{25676F23-88A0-4541-B2C0-14F354536F23}" destId="{286B0D75-674F-4C3E-893A-FAE41C0739FB}" srcOrd="0" destOrd="0" parTransId="{3C18D896-B8A8-403D-824E-38904C9D5729}" sibTransId="{76757A97-2498-4A01-87B6-A87D50E91DF7}"/>
    <dgm:cxn modelId="{37960025-08A5-4012-BCF3-7B8A990D0419}" type="presOf" srcId="{A9968222-3705-4020-BF1C-286B806057D3}" destId="{B368AE54-03AC-47B8-9A95-88E058AF5F1D}" srcOrd="0" destOrd="1" presId="urn:microsoft.com/office/officeart/2005/8/layout/vList2"/>
    <dgm:cxn modelId="{EBBEF52D-4EBC-4A46-B9EE-A696FEE00A13}" srcId="{C26ED546-E399-41CF-A201-08B29832CE2A}" destId="{B7E46C96-7344-4161-9394-FE45FCBED3CA}" srcOrd="0" destOrd="0" parTransId="{4612961D-9CAE-41B9-8497-4715139D6540}" sibTransId="{E7D48854-61BE-4486-8A0A-4C4856ABCB12}"/>
    <dgm:cxn modelId="{A0710D6B-4348-4F75-AEE7-8C992976CC99}" type="presOf" srcId="{562EB2F3-6E6F-4B04-80D6-CA2E1970AD3C}" destId="{B368AE54-03AC-47B8-9A95-88E058AF5F1D}" srcOrd="0" destOrd="0" presId="urn:microsoft.com/office/officeart/2005/8/layout/vList2"/>
    <dgm:cxn modelId="{F54933FA-2FFB-4868-B540-24D019B09DE3}" srcId="{B7E46C96-7344-4161-9394-FE45FCBED3CA}" destId="{A19A76EE-9194-46C7-A12A-F201F1AB77B0}" srcOrd="3" destOrd="0" parTransId="{00D3AA03-BACE-4C4C-A5F5-BE9586C09A84}" sibTransId="{366376DC-7385-4D61-AC16-7F13D86324FA}"/>
    <dgm:cxn modelId="{539D199F-FEB2-4E9C-A69A-2D8F9CBCA0EF}" srcId="{8BEAAB67-2B36-4AB2-B4B0-90C7F59FC3D1}" destId="{C8DD7D59-A891-4989-B425-57C6612F8237}" srcOrd="1" destOrd="0" parTransId="{10B315D0-DD4A-4541-9681-3BE96F4D1056}" sibTransId="{388FD844-0924-447E-9786-5B89A62AD543}"/>
    <dgm:cxn modelId="{3CFF4AF2-9F27-41F7-ACC9-F44BF6983AE6}" type="presOf" srcId="{376998B2-25AA-4C68-ADBF-835826E8884E}" destId="{41CBBEB5-9FA5-4FE9-8D9D-E30C091C3348}" srcOrd="0" destOrd="0" presId="urn:microsoft.com/office/officeart/2005/8/layout/vList2"/>
    <dgm:cxn modelId="{319126B6-66F9-43AD-B6E0-F37EFF095456}" type="presOf" srcId="{C26ED546-E399-41CF-A201-08B29832CE2A}" destId="{25A3F8B7-EE1F-48C8-81FB-3BDF270668C5}" srcOrd="0" destOrd="0" presId="urn:microsoft.com/office/officeart/2005/8/layout/vList2"/>
    <dgm:cxn modelId="{599F62B3-25C4-43E1-B327-3751715944D1}" type="presOf" srcId="{777281F9-F459-483A-A22E-483356C8D6CD}" destId="{B368AE54-03AC-47B8-9A95-88E058AF5F1D}" srcOrd="0" destOrd="2" presId="urn:microsoft.com/office/officeart/2005/8/layout/vList2"/>
    <dgm:cxn modelId="{A01A1910-B220-4579-8CB2-9842E982D0A8}" type="presOf" srcId="{286B0D75-674F-4C3E-893A-FAE41C0739FB}" destId="{BA83AB14-159F-4909-B9DA-6358C004DECF}" srcOrd="0" destOrd="0" presId="urn:microsoft.com/office/officeart/2005/8/layout/vList2"/>
    <dgm:cxn modelId="{8ED56C6C-1512-4C85-9A1E-9EC749EB5139}" type="presOf" srcId="{25676F23-88A0-4541-B2C0-14F354536F23}" destId="{70A04817-3D46-437A-A196-DD79AA1048D4}" srcOrd="0" destOrd="0" presId="urn:microsoft.com/office/officeart/2005/8/layout/vList2"/>
    <dgm:cxn modelId="{BB8D57C7-D30D-4225-AD2D-5A68FB873052}" type="presOf" srcId="{B7E46C96-7344-4161-9394-FE45FCBED3CA}" destId="{BF210417-B3DE-4ED9-8C07-9C1AFD975F39}" srcOrd="0" destOrd="0" presId="urn:microsoft.com/office/officeart/2005/8/layout/vList2"/>
    <dgm:cxn modelId="{F09BAC09-C7BA-418D-8EB5-ED82649A380F}" srcId="{B7E46C96-7344-4161-9394-FE45FCBED3CA}" destId="{A9968222-3705-4020-BF1C-286B806057D3}" srcOrd="1" destOrd="0" parTransId="{98DE60CF-96BA-4437-97CB-62034138A3DC}" sibTransId="{DDED4872-1B52-4445-B2F4-CD844239994B}"/>
    <dgm:cxn modelId="{6A645560-D8CB-4EEB-A0A7-D3EC60FD1A8E}" type="presParOf" srcId="{25A3F8B7-EE1F-48C8-81FB-3BDF270668C5}" destId="{BF210417-B3DE-4ED9-8C07-9C1AFD975F39}" srcOrd="0" destOrd="0" presId="urn:microsoft.com/office/officeart/2005/8/layout/vList2"/>
    <dgm:cxn modelId="{C6CC40A8-B0CE-4413-884F-ED035DB35B58}" type="presParOf" srcId="{25A3F8B7-EE1F-48C8-81FB-3BDF270668C5}" destId="{B368AE54-03AC-47B8-9A95-88E058AF5F1D}" srcOrd="1" destOrd="0" presId="urn:microsoft.com/office/officeart/2005/8/layout/vList2"/>
    <dgm:cxn modelId="{B6CC07DB-92BA-4339-90B7-D2233474DC82}" type="presParOf" srcId="{25A3F8B7-EE1F-48C8-81FB-3BDF270668C5}" destId="{D6EEFEAE-0AB8-4102-931A-692C649B604C}" srcOrd="2" destOrd="0" presId="urn:microsoft.com/office/officeart/2005/8/layout/vList2"/>
    <dgm:cxn modelId="{1DD9C81E-45FF-423C-9516-7E5354DD35B8}" type="presParOf" srcId="{25A3F8B7-EE1F-48C8-81FB-3BDF270668C5}" destId="{41CBBEB5-9FA5-4FE9-8D9D-E30C091C3348}" srcOrd="3" destOrd="0" presId="urn:microsoft.com/office/officeart/2005/8/layout/vList2"/>
    <dgm:cxn modelId="{BC10D388-43BA-44A4-BCB4-458D5D9DAF0A}" type="presParOf" srcId="{25A3F8B7-EE1F-48C8-81FB-3BDF270668C5}" destId="{70A04817-3D46-437A-A196-DD79AA1048D4}" srcOrd="4" destOrd="0" presId="urn:microsoft.com/office/officeart/2005/8/layout/vList2"/>
    <dgm:cxn modelId="{8AE3F52C-0625-43D9-8783-C0BFE0B1DEC3}" type="presParOf" srcId="{25A3F8B7-EE1F-48C8-81FB-3BDF270668C5}" destId="{BA83AB14-159F-4909-B9DA-6358C004DEC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42A913-E5F3-4DE9-9685-90AF921310E8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4FD88A-665B-4113-9BF8-259BD54930B7}">
      <dgm:prSet phldrT="[Текст]"/>
      <dgm:spPr>
        <a:solidFill>
          <a:schemeClr val="accent2">
            <a:lumMod val="40000"/>
            <a:lumOff val="60000"/>
            <a:alpha val="4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b="1" dirty="0" smtClean="0">
              <a:solidFill>
                <a:schemeClr val="accent2">
                  <a:lumMod val="75000"/>
                </a:schemeClr>
              </a:solidFill>
              <a:latin typeface="Segoe UI Light" pitchFamily="34" charset="0"/>
            </a:rPr>
            <a:t>Повышение гласности, прозрачности и конкуренции</a:t>
          </a:r>
          <a:endParaRPr lang="ru-RU" b="1" dirty="0">
            <a:solidFill>
              <a:schemeClr val="accent2">
                <a:lumMod val="75000"/>
              </a:schemeClr>
            </a:solidFill>
            <a:latin typeface="Segoe UI Light" pitchFamily="34" charset="0"/>
          </a:endParaRPr>
        </a:p>
      </dgm:t>
    </dgm:pt>
    <dgm:pt modelId="{EEE3CBB6-D927-48C5-9594-BC279EAA933C}" type="parTrans" cxnId="{E69FCA00-E851-4390-88EE-1C0ACB33DAD7}">
      <dgm:prSet/>
      <dgm:spPr/>
      <dgm:t>
        <a:bodyPr/>
        <a:lstStyle/>
        <a:p>
          <a:endParaRPr lang="ru-RU" b="1">
            <a:latin typeface="Segoe UI Light" pitchFamily="34" charset="0"/>
          </a:endParaRPr>
        </a:p>
      </dgm:t>
    </dgm:pt>
    <dgm:pt modelId="{E1C1ED19-DC18-42FA-A39D-3962D03B2CDF}" type="sibTrans" cxnId="{E69FCA00-E851-4390-88EE-1C0ACB33DAD7}">
      <dgm:prSet/>
      <dgm:spPr/>
      <dgm:t>
        <a:bodyPr/>
        <a:lstStyle/>
        <a:p>
          <a:endParaRPr lang="ru-RU" b="1">
            <a:latin typeface="Segoe UI Light" pitchFamily="34" charset="0"/>
          </a:endParaRPr>
        </a:p>
      </dgm:t>
    </dgm:pt>
    <dgm:pt modelId="{1547B842-8D4D-47A7-8AD9-FE681F0AB3D1}">
      <dgm:prSet phldrT="[Текст]"/>
      <dgm:spPr>
        <a:solidFill>
          <a:schemeClr val="accent3">
            <a:lumMod val="40000"/>
            <a:lumOff val="60000"/>
            <a:alpha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6600"/>
              </a:solidFill>
              <a:latin typeface="Segoe UI Light" pitchFamily="34" charset="0"/>
            </a:rPr>
            <a:t>Нивелирование нарушений в сфере закупок</a:t>
          </a:r>
          <a:endParaRPr lang="ru-RU" b="1" dirty="0">
            <a:solidFill>
              <a:srgbClr val="006600"/>
            </a:solidFill>
            <a:latin typeface="Segoe UI Light" pitchFamily="34" charset="0"/>
          </a:endParaRPr>
        </a:p>
      </dgm:t>
    </dgm:pt>
    <dgm:pt modelId="{4985657C-D2E1-4B01-BD55-81F5FE6EBCE6}" type="parTrans" cxnId="{AF517931-93A1-42B3-B0EF-E64D43FE322D}">
      <dgm:prSet/>
      <dgm:spPr/>
      <dgm:t>
        <a:bodyPr/>
        <a:lstStyle/>
        <a:p>
          <a:endParaRPr lang="ru-RU" b="1">
            <a:latin typeface="Segoe UI Light" pitchFamily="34" charset="0"/>
          </a:endParaRPr>
        </a:p>
      </dgm:t>
    </dgm:pt>
    <dgm:pt modelId="{09098608-D967-4E18-9CF1-CDC245A41C46}" type="sibTrans" cxnId="{AF517931-93A1-42B3-B0EF-E64D43FE322D}">
      <dgm:prSet/>
      <dgm:spPr/>
      <dgm:t>
        <a:bodyPr/>
        <a:lstStyle/>
        <a:p>
          <a:endParaRPr lang="ru-RU" b="1">
            <a:latin typeface="Segoe UI Light" pitchFamily="34" charset="0"/>
          </a:endParaRPr>
        </a:p>
      </dgm:t>
    </dgm:pt>
    <dgm:pt modelId="{E7D7FF55-F16C-4941-A3FB-8F24239103F2}">
      <dgm:prSet phldrT="[Текст]"/>
      <dgm:spPr>
        <a:solidFill>
          <a:schemeClr val="accent4">
            <a:lumMod val="40000"/>
            <a:lumOff val="60000"/>
            <a:alpha val="4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  <a:latin typeface="Segoe UI Light" pitchFamily="34" charset="0"/>
            </a:rPr>
            <a:t>Повышение уровня исполнительской дисциплины</a:t>
          </a:r>
          <a:endParaRPr lang="ru-RU" b="1" dirty="0">
            <a:solidFill>
              <a:schemeClr val="accent4">
                <a:lumMod val="75000"/>
              </a:schemeClr>
            </a:solidFill>
            <a:latin typeface="Segoe UI Light" pitchFamily="34" charset="0"/>
          </a:endParaRPr>
        </a:p>
      </dgm:t>
    </dgm:pt>
    <dgm:pt modelId="{FB4CAF17-C189-4E4B-B64B-3D1CC440F12F}" type="parTrans" cxnId="{8DB58544-7FB3-40C3-B047-BD6A9C031168}">
      <dgm:prSet/>
      <dgm:spPr/>
      <dgm:t>
        <a:bodyPr/>
        <a:lstStyle/>
        <a:p>
          <a:endParaRPr lang="ru-RU" b="1">
            <a:latin typeface="Segoe UI Light" pitchFamily="34" charset="0"/>
          </a:endParaRPr>
        </a:p>
      </dgm:t>
    </dgm:pt>
    <dgm:pt modelId="{5BAB31A3-3639-4A10-B13D-D9C8EBDC8F10}" type="sibTrans" cxnId="{8DB58544-7FB3-40C3-B047-BD6A9C031168}">
      <dgm:prSet/>
      <dgm:spPr/>
      <dgm:t>
        <a:bodyPr/>
        <a:lstStyle/>
        <a:p>
          <a:endParaRPr lang="ru-RU" b="1">
            <a:latin typeface="Segoe UI Light" pitchFamily="34" charset="0"/>
          </a:endParaRPr>
        </a:p>
      </dgm:t>
    </dgm:pt>
    <dgm:pt modelId="{4B7538D1-AD64-47BC-A0C2-F46AB7595DDC}" type="pres">
      <dgm:prSet presAssocID="{E942A913-E5F3-4DE9-9685-90AF921310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43E2A6-F2B9-4356-889E-1F98BEAF685A}" type="pres">
      <dgm:prSet presAssocID="{1547B842-8D4D-47A7-8AD9-FE681F0AB3D1}" presName="composite" presStyleCnt="0"/>
      <dgm:spPr/>
    </dgm:pt>
    <dgm:pt modelId="{5EEC630A-94C1-48F2-80B6-EDC248647952}" type="pres">
      <dgm:prSet presAssocID="{1547B842-8D4D-47A7-8AD9-FE681F0AB3D1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C53B2-C905-4176-BA65-B55FB1EC6721}" type="pres">
      <dgm:prSet presAssocID="{1547B842-8D4D-47A7-8AD9-FE681F0AB3D1}" presName="rect2" presStyleLbl="fgImgPlace1" presStyleIdx="0" presStyleCnt="3"/>
      <dgm:spPr>
        <a:blipFill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837F7CC-0A92-4B74-8222-8776AE4426CB}" type="pres">
      <dgm:prSet presAssocID="{09098608-D967-4E18-9CF1-CDC245A41C46}" presName="sibTrans" presStyleCnt="0"/>
      <dgm:spPr/>
    </dgm:pt>
    <dgm:pt modelId="{5E2779D2-7FD0-4E48-93C1-B8474EC0D358}" type="pres">
      <dgm:prSet presAssocID="{E7D7FF55-F16C-4941-A3FB-8F24239103F2}" presName="composite" presStyleCnt="0"/>
      <dgm:spPr/>
    </dgm:pt>
    <dgm:pt modelId="{3F7BB39D-8E6A-4A7B-BD9D-7C01BB1151C5}" type="pres">
      <dgm:prSet presAssocID="{E7D7FF55-F16C-4941-A3FB-8F24239103F2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FF095-151F-49CC-870F-AC2EF52E6832}" type="pres">
      <dgm:prSet presAssocID="{E7D7FF55-F16C-4941-A3FB-8F24239103F2}" presName="rect2" presStyleLbl="fgImgPlace1" presStyleIdx="1" presStyleCnt="3"/>
      <dgm:spPr>
        <a:blipFill rotWithShape="1"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B4E17F2F-78C9-4820-9498-C565408334F2}" type="pres">
      <dgm:prSet presAssocID="{5BAB31A3-3639-4A10-B13D-D9C8EBDC8F10}" presName="sibTrans" presStyleCnt="0"/>
      <dgm:spPr/>
    </dgm:pt>
    <dgm:pt modelId="{51A67B41-1117-4730-9293-C37C2B1E2BC5}" type="pres">
      <dgm:prSet presAssocID="{634FD88A-665B-4113-9BF8-259BD54930B7}" presName="composite" presStyleCnt="0"/>
      <dgm:spPr/>
    </dgm:pt>
    <dgm:pt modelId="{B77C9FFE-579C-4057-BF05-959956A9DD24}" type="pres">
      <dgm:prSet presAssocID="{634FD88A-665B-4113-9BF8-259BD54930B7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27423-8238-465E-9390-3D381307A7AA}" type="pres">
      <dgm:prSet presAssocID="{634FD88A-665B-4113-9BF8-259BD54930B7}" presName="rect2" presStyleLbl="fgImgPlace1" presStyleIdx="2" presStyleCnt="3"/>
      <dgm:spPr>
        <a:blipFill rotWithShape="1">
          <a:blip xmlns:r="http://schemas.openxmlformats.org/officeDocument/2006/relationships"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</dgm:ptLst>
  <dgm:cxnLst>
    <dgm:cxn modelId="{13E6C243-C30C-4E96-8151-A10A04BE702E}" type="presOf" srcId="{634FD88A-665B-4113-9BF8-259BD54930B7}" destId="{B77C9FFE-579C-4057-BF05-959956A9DD24}" srcOrd="0" destOrd="0" presId="urn:microsoft.com/office/officeart/2008/layout/PictureStrips"/>
    <dgm:cxn modelId="{71768B2E-F6C7-40C8-B28D-1C08A8D99658}" type="presOf" srcId="{E7D7FF55-F16C-4941-A3FB-8F24239103F2}" destId="{3F7BB39D-8E6A-4A7B-BD9D-7C01BB1151C5}" srcOrd="0" destOrd="0" presId="urn:microsoft.com/office/officeart/2008/layout/PictureStrips"/>
    <dgm:cxn modelId="{70353F99-3C31-412B-9BA6-76C752875295}" type="presOf" srcId="{E942A913-E5F3-4DE9-9685-90AF921310E8}" destId="{4B7538D1-AD64-47BC-A0C2-F46AB7595DDC}" srcOrd="0" destOrd="0" presId="urn:microsoft.com/office/officeart/2008/layout/PictureStrips"/>
    <dgm:cxn modelId="{AF517931-93A1-42B3-B0EF-E64D43FE322D}" srcId="{E942A913-E5F3-4DE9-9685-90AF921310E8}" destId="{1547B842-8D4D-47A7-8AD9-FE681F0AB3D1}" srcOrd="0" destOrd="0" parTransId="{4985657C-D2E1-4B01-BD55-81F5FE6EBCE6}" sibTransId="{09098608-D967-4E18-9CF1-CDC245A41C46}"/>
    <dgm:cxn modelId="{C8046B4A-833E-4BB3-BFAF-EBE6175E6F3E}" type="presOf" srcId="{1547B842-8D4D-47A7-8AD9-FE681F0AB3D1}" destId="{5EEC630A-94C1-48F2-80B6-EDC248647952}" srcOrd="0" destOrd="0" presId="urn:microsoft.com/office/officeart/2008/layout/PictureStrips"/>
    <dgm:cxn modelId="{8DB58544-7FB3-40C3-B047-BD6A9C031168}" srcId="{E942A913-E5F3-4DE9-9685-90AF921310E8}" destId="{E7D7FF55-F16C-4941-A3FB-8F24239103F2}" srcOrd="1" destOrd="0" parTransId="{FB4CAF17-C189-4E4B-B64B-3D1CC440F12F}" sibTransId="{5BAB31A3-3639-4A10-B13D-D9C8EBDC8F10}"/>
    <dgm:cxn modelId="{E69FCA00-E851-4390-88EE-1C0ACB33DAD7}" srcId="{E942A913-E5F3-4DE9-9685-90AF921310E8}" destId="{634FD88A-665B-4113-9BF8-259BD54930B7}" srcOrd="2" destOrd="0" parTransId="{EEE3CBB6-D927-48C5-9594-BC279EAA933C}" sibTransId="{E1C1ED19-DC18-42FA-A39D-3962D03B2CDF}"/>
    <dgm:cxn modelId="{D7D62AEC-C52D-4453-A4F5-A281C13FB775}" type="presParOf" srcId="{4B7538D1-AD64-47BC-A0C2-F46AB7595DDC}" destId="{A343E2A6-F2B9-4356-889E-1F98BEAF685A}" srcOrd="0" destOrd="0" presId="urn:microsoft.com/office/officeart/2008/layout/PictureStrips"/>
    <dgm:cxn modelId="{592878DE-01A3-4362-89D1-A6C8F59282D9}" type="presParOf" srcId="{A343E2A6-F2B9-4356-889E-1F98BEAF685A}" destId="{5EEC630A-94C1-48F2-80B6-EDC248647952}" srcOrd="0" destOrd="0" presId="urn:microsoft.com/office/officeart/2008/layout/PictureStrips"/>
    <dgm:cxn modelId="{1C640373-D245-488D-9023-362852A51D4D}" type="presParOf" srcId="{A343E2A6-F2B9-4356-889E-1F98BEAF685A}" destId="{C08C53B2-C905-4176-BA65-B55FB1EC6721}" srcOrd="1" destOrd="0" presId="urn:microsoft.com/office/officeart/2008/layout/PictureStrips"/>
    <dgm:cxn modelId="{1DB0B278-C84D-4527-8807-4A86430CAADB}" type="presParOf" srcId="{4B7538D1-AD64-47BC-A0C2-F46AB7595DDC}" destId="{E837F7CC-0A92-4B74-8222-8776AE4426CB}" srcOrd="1" destOrd="0" presId="urn:microsoft.com/office/officeart/2008/layout/PictureStrips"/>
    <dgm:cxn modelId="{2CF320DF-082B-47E1-8A5B-15748F6FDAA8}" type="presParOf" srcId="{4B7538D1-AD64-47BC-A0C2-F46AB7595DDC}" destId="{5E2779D2-7FD0-4E48-93C1-B8474EC0D358}" srcOrd="2" destOrd="0" presId="urn:microsoft.com/office/officeart/2008/layout/PictureStrips"/>
    <dgm:cxn modelId="{40E0C3B1-78D4-46B1-AE20-6C9592BA8572}" type="presParOf" srcId="{5E2779D2-7FD0-4E48-93C1-B8474EC0D358}" destId="{3F7BB39D-8E6A-4A7B-BD9D-7C01BB1151C5}" srcOrd="0" destOrd="0" presId="urn:microsoft.com/office/officeart/2008/layout/PictureStrips"/>
    <dgm:cxn modelId="{989E1C67-90A4-4CDE-9FA8-A17D93CE4668}" type="presParOf" srcId="{5E2779D2-7FD0-4E48-93C1-B8474EC0D358}" destId="{AFAFF095-151F-49CC-870F-AC2EF52E6832}" srcOrd="1" destOrd="0" presId="urn:microsoft.com/office/officeart/2008/layout/PictureStrips"/>
    <dgm:cxn modelId="{3095B58B-A653-4A2F-B8D0-A7922060F8A9}" type="presParOf" srcId="{4B7538D1-AD64-47BC-A0C2-F46AB7595DDC}" destId="{B4E17F2F-78C9-4820-9498-C565408334F2}" srcOrd="3" destOrd="0" presId="urn:microsoft.com/office/officeart/2008/layout/PictureStrips"/>
    <dgm:cxn modelId="{1A0C05BD-ACC0-40D5-97D6-230A2114392D}" type="presParOf" srcId="{4B7538D1-AD64-47BC-A0C2-F46AB7595DDC}" destId="{51A67B41-1117-4730-9293-C37C2B1E2BC5}" srcOrd="4" destOrd="0" presId="urn:microsoft.com/office/officeart/2008/layout/PictureStrips"/>
    <dgm:cxn modelId="{91CAFDD9-7538-4926-B9F4-7F69056216EA}" type="presParOf" srcId="{51A67B41-1117-4730-9293-C37C2B1E2BC5}" destId="{B77C9FFE-579C-4057-BF05-959956A9DD24}" srcOrd="0" destOrd="0" presId="urn:microsoft.com/office/officeart/2008/layout/PictureStrips"/>
    <dgm:cxn modelId="{23388DF0-FECF-4F05-8F7B-7DDFA5F90EA2}" type="presParOf" srcId="{51A67B41-1117-4730-9293-C37C2B1E2BC5}" destId="{CCF27423-8238-465E-9390-3D381307A7AA}" srcOrd="1" destOrd="0" presId="urn:microsoft.com/office/officeart/2008/layout/PictureStrip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FBB44-F28E-4B27-A065-9A30D0E16B36}">
      <dsp:nvSpPr>
        <dsp:cNvPr id="0" name=""/>
        <dsp:cNvSpPr/>
      </dsp:nvSpPr>
      <dsp:spPr>
        <a:xfrm>
          <a:off x="2591" y="5936"/>
          <a:ext cx="2056121" cy="12336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Segoe UI Light" panose="020B0502040204020203" pitchFamily="34" charset="0"/>
            </a:rPr>
            <a:t>Появляется новое определение – отдельный этап исполнения контракта</a:t>
          </a:r>
          <a:endParaRPr lang="ru-RU" sz="1200" b="1" kern="1200" dirty="0">
            <a:latin typeface="Segoe UI Light" panose="020B0502040204020203" pitchFamily="34" charset="0"/>
          </a:endParaRPr>
        </a:p>
      </dsp:txBody>
      <dsp:txXfrm>
        <a:off x="2591" y="5936"/>
        <a:ext cx="2056121" cy="1233673"/>
      </dsp:txXfrm>
    </dsp:sp>
    <dsp:sp modelId="{1704E56E-7067-46A9-8DEC-C65D57C9B4CD}">
      <dsp:nvSpPr>
        <dsp:cNvPr id="0" name=""/>
        <dsp:cNvSpPr/>
      </dsp:nvSpPr>
      <dsp:spPr>
        <a:xfrm>
          <a:off x="2264325" y="5936"/>
          <a:ext cx="2056121" cy="1233673"/>
        </a:xfrm>
        <a:prstGeom prst="rect">
          <a:avLst/>
        </a:prstGeom>
        <a:gradFill rotWithShape="0">
          <a:gsLst>
            <a:gs pos="0">
              <a:schemeClr val="accent3">
                <a:hueOff val="803590"/>
                <a:satOff val="-1206"/>
                <a:lumOff val="-196"/>
                <a:alphaOff val="0"/>
                <a:tint val="50000"/>
                <a:satMod val="300000"/>
              </a:schemeClr>
            </a:gs>
            <a:gs pos="35000">
              <a:schemeClr val="accent3">
                <a:hueOff val="803590"/>
                <a:satOff val="-1206"/>
                <a:lumOff val="-196"/>
                <a:alphaOff val="0"/>
                <a:tint val="37000"/>
                <a:satMod val="300000"/>
              </a:schemeClr>
            </a:gs>
            <a:gs pos="100000">
              <a:schemeClr val="accent3">
                <a:hueOff val="803590"/>
                <a:satOff val="-1206"/>
                <a:lumOff val="-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Segoe UI Light" panose="020B0502040204020203" pitchFamily="34" charset="0"/>
            </a:rPr>
            <a:t>Сокращается количество конкурентных процедур закупок</a:t>
          </a:r>
          <a:endParaRPr lang="ru-RU" sz="1200" b="1" kern="1200" dirty="0">
            <a:latin typeface="Segoe UI Light" panose="020B0502040204020203" pitchFamily="34" charset="0"/>
          </a:endParaRPr>
        </a:p>
      </dsp:txBody>
      <dsp:txXfrm>
        <a:off x="2264325" y="5936"/>
        <a:ext cx="2056121" cy="1233673"/>
      </dsp:txXfrm>
    </dsp:sp>
    <dsp:sp modelId="{109EB3CA-08EA-4671-89CF-46759AEAA84D}">
      <dsp:nvSpPr>
        <dsp:cNvPr id="0" name=""/>
        <dsp:cNvSpPr/>
      </dsp:nvSpPr>
      <dsp:spPr>
        <a:xfrm>
          <a:off x="4526059" y="5936"/>
          <a:ext cx="2056121" cy="1233673"/>
        </a:xfrm>
        <a:prstGeom prst="rect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tint val="50000"/>
                <a:satMod val="300000"/>
              </a:schemeClr>
            </a:gs>
            <a:gs pos="35000">
              <a:schemeClr val="accent3">
                <a:hueOff val="1607181"/>
                <a:satOff val="-2411"/>
                <a:lumOff val="-392"/>
                <a:alphaOff val="0"/>
                <a:tint val="37000"/>
                <a:satMod val="30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Segoe UI Light" panose="020B0502040204020203" pitchFamily="34" charset="0"/>
            </a:rPr>
            <a:t> Сокращаются сроки и изменяется порядок проведения процедур</a:t>
          </a:r>
          <a:endParaRPr lang="ru-RU" sz="1200" b="1" kern="1200" dirty="0">
            <a:latin typeface="Segoe UI Light" panose="020B0502040204020203" pitchFamily="34" charset="0"/>
          </a:endParaRPr>
        </a:p>
      </dsp:txBody>
      <dsp:txXfrm>
        <a:off x="4526059" y="5936"/>
        <a:ext cx="2056121" cy="1233673"/>
      </dsp:txXfrm>
    </dsp:sp>
    <dsp:sp modelId="{13B9AC80-1591-428B-B525-E2CCF7A1CC9E}">
      <dsp:nvSpPr>
        <dsp:cNvPr id="0" name=""/>
        <dsp:cNvSpPr/>
      </dsp:nvSpPr>
      <dsp:spPr>
        <a:xfrm>
          <a:off x="6787793" y="5936"/>
          <a:ext cx="2056121" cy="1233673"/>
        </a:xfrm>
        <a:prstGeom prst="rect">
          <a:avLst/>
        </a:prstGeom>
        <a:gradFill rotWithShape="0">
          <a:gsLst>
            <a:gs pos="0">
              <a:schemeClr val="accent3">
                <a:hueOff val="2410771"/>
                <a:satOff val="-3617"/>
                <a:lumOff val="-588"/>
                <a:alphaOff val="0"/>
                <a:tint val="50000"/>
                <a:satMod val="300000"/>
              </a:schemeClr>
            </a:gs>
            <a:gs pos="35000">
              <a:schemeClr val="accent3">
                <a:hueOff val="2410771"/>
                <a:satOff val="-3617"/>
                <a:lumOff val="-588"/>
                <a:alphaOff val="0"/>
                <a:tint val="37000"/>
                <a:satMod val="300000"/>
              </a:schemeClr>
            </a:gs>
            <a:gs pos="100000">
              <a:schemeClr val="accent3">
                <a:hueOff val="2410771"/>
                <a:satOff val="-3617"/>
                <a:lumOff val="-5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Segoe UI Light" panose="020B0502040204020203" pitchFamily="34" charset="0"/>
            </a:rPr>
            <a:t>Исключается документация о закупке</a:t>
          </a:r>
          <a:endParaRPr lang="ru-RU" sz="1200" b="1" kern="1200" dirty="0">
            <a:latin typeface="Segoe UI Light" panose="020B0502040204020203" pitchFamily="34" charset="0"/>
          </a:endParaRPr>
        </a:p>
      </dsp:txBody>
      <dsp:txXfrm>
        <a:off x="6787793" y="5936"/>
        <a:ext cx="2056121" cy="1233673"/>
      </dsp:txXfrm>
    </dsp:sp>
    <dsp:sp modelId="{FE870FFD-5BC7-4C7A-AE14-9935D44BB958}">
      <dsp:nvSpPr>
        <dsp:cNvPr id="0" name=""/>
        <dsp:cNvSpPr/>
      </dsp:nvSpPr>
      <dsp:spPr>
        <a:xfrm>
          <a:off x="2591" y="1445221"/>
          <a:ext cx="2056121" cy="1233673"/>
        </a:xfrm>
        <a:prstGeom prst="rect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tint val="50000"/>
                <a:satMod val="300000"/>
              </a:schemeClr>
            </a:gs>
            <a:gs pos="35000">
              <a:schemeClr val="accent3">
                <a:hueOff val="3214361"/>
                <a:satOff val="-4823"/>
                <a:lumOff val="-784"/>
                <a:alphaOff val="0"/>
                <a:tint val="37000"/>
                <a:satMod val="30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Segoe UI Light" panose="020B0502040204020203" pitchFamily="34" charset="0"/>
            </a:rPr>
            <a:t>Устанавливаются единые требования к извещению о проведении закупки для всех конкурентных закупок</a:t>
          </a:r>
          <a:endParaRPr lang="ru-RU" sz="1200" b="1" kern="1200" dirty="0">
            <a:latin typeface="Segoe UI Light" panose="020B0502040204020203" pitchFamily="34" charset="0"/>
          </a:endParaRPr>
        </a:p>
      </dsp:txBody>
      <dsp:txXfrm>
        <a:off x="2591" y="1445221"/>
        <a:ext cx="2056121" cy="1233673"/>
      </dsp:txXfrm>
    </dsp:sp>
    <dsp:sp modelId="{ABF9BA08-5588-418B-A930-9AA762ACFA76}">
      <dsp:nvSpPr>
        <dsp:cNvPr id="0" name=""/>
        <dsp:cNvSpPr/>
      </dsp:nvSpPr>
      <dsp:spPr>
        <a:xfrm>
          <a:off x="2264325" y="1445221"/>
          <a:ext cx="2056121" cy="1233673"/>
        </a:xfrm>
        <a:prstGeom prst="rect">
          <a:avLst/>
        </a:prstGeom>
        <a:gradFill rotWithShape="0">
          <a:gsLst>
            <a:gs pos="0">
              <a:schemeClr val="accent3">
                <a:hueOff val="4017952"/>
                <a:satOff val="-6029"/>
                <a:lumOff val="-980"/>
                <a:alphaOff val="0"/>
                <a:tint val="50000"/>
                <a:satMod val="300000"/>
              </a:schemeClr>
            </a:gs>
            <a:gs pos="35000">
              <a:schemeClr val="accent3">
                <a:hueOff val="4017952"/>
                <a:satOff val="-6029"/>
                <a:lumOff val="-980"/>
                <a:alphaOff val="0"/>
                <a:tint val="37000"/>
                <a:satMod val="300000"/>
              </a:schemeClr>
            </a:gs>
            <a:gs pos="100000">
              <a:schemeClr val="accent3">
                <a:hueOff val="4017952"/>
                <a:satOff val="-6029"/>
                <a:lumOff val="-9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Segoe UI Light" panose="020B0502040204020203" pitchFamily="34" charset="0"/>
            </a:rPr>
            <a:t>Устанавливаются единые дополнительные требования к участникам закупки при осуществлении закупок свыше 20 млн. рублей</a:t>
          </a:r>
          <a:endParaRPr lang="ru-RU" sz="1200" b="1" kern="1200" dirty="0">
            <a:latin typeface="Segoe UI Light" panose="020B0502040204020203" pitchFamily="34" charset="0"/>
          </a:endParaRPr>
        </a:p>
      </dsp:txBody>
      <dsp:txXfrm>
        <a:off x="2264325" y="1445221"/>
        <a:ext cx="2056121" cy="1233673"/>
      </dsp:txXfrm>
    </dsp:sp>
    <dsp:sp modelId="{E162BB0A-FDFF-495B-9498-AFDA6797C861}">
      <dsp:nvSpPr>
        <dsp:cNvPr id="0" name=""/>
        <dsp:cNvSpPr/>
      </dsp:nvSpPr>
      <dsp:spPr>
        <a:xfrm>
          <a:off x="4526059" y="1445221"/>
          <a:ext cx="2056121" cy="1233673"/>
        </a:xfrm>
        <a:prstGeom prst="rect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tint val="50000"/>
                <a:satMod val="300000"/>
              </a:schemeClr>
            </a:gs>
            <a:gs pos="35000">
              <a:schemeClr val="accent3">
                <a:hueOff val="4821541"/>
                <a:satOff val="-7234"/>
                <a:lumOff val="-1176"/>
                <a:alphaOff val="0"/>
                <a:tint val="37000"/>
                <a:satMod val="30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Segoe UI Light" panose="020B0502040204020203" pitchFamily="34" charset="0"/>
            </a:rPr>
            <a:t>Определяются единые сроки и  правила разъяснения положений извещения о закупке, отмены закупки для всех конкурентных процедур </a:t>
          </a:r>
          <a:endParaRPr lang="ru-RU" sz="1200" b="1" kern="1200" dirty="0">
            <a:latin typeface="Segoe UI Light" panose="020B0502040204020203" pitchFamily="34" charset="0"/>
          </a:endParaRPr>
        </a:p>
      </dsp:txBody>
      <dsp:txXfrm>
        <a:off x="4526059" y="1445221"/>
        <a:ext cx="2056121" cy="1233673"/>
      </dsp:txXfrm>
    </dsp:sp>
    <dsp:sp modelId="{204B0FAB-2F85-4A03-9366-FDEE6F31BC38}">
      <dsp:nvSpPr>
        <dsp:cNvPr id="0" name=""/>
        <dsp:cNvSpPr/>
      </dsp:nvSpPr>
      <dsp:spPr>
        <a:xfrm>
          <a:off x="6787793" y="1445221"/>
          <a:ext cx="2056121" cy="1233673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Segoe UI Light" panose="020B0502040204020203" pitchFamily="34" charset="0"/>
            </a:rPr>
            <a:t>Устанавливаются универсальные требования к составу заявки участника закупки</a:t>
          </a:r>
          <a:endParaRPr lang="ru-RU" sz="1200" b="1" kern="1200" dirty="0">
            <a:latin typeface="Segoe UI Light" panose="020B0502040204020203" pitchFamily="34" charset="0"/>
          </a:endParaRPr>
        </a:p>
      </dsp:txBody>
      <dsp:txXfrm>
        <a:off x="6787793" y="1445221"/>
        <a:ext cx="2056121" cy="1233673"/>
      </dsp:txXfrm>
    </dsp:sp>
    <dsp:sp modelId="{A7796B16-66C7-46A5-8A4F-382E8B8D3B24}">
      <dsp:nvSpPr>
        <dsp:cNvPr id="0" name=""/>
        <dsp:cNvSpPr/>
      </dsp:nvSpPr>
      <dsp:spPr>
        <a:xfrm>
          <a:off x="2591" y="2884507"/>
          <a:ext cx="2056121" cy="1233673"/>
        </a:xfrm>
        <a:prstGeom prst="rect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tint val="50000"/>
                <a:satMod val="300000"/>
              </a:schemeClr>
            </a:gs>
            <a:gs pos="35000">
              <a:schemeClr val="accent3">
                <a:hueOff val="6428722"/>
                <a:satOff val="-9646"/>
                <a:lumOff val="-1569"/>
                <a:alphaOff val="0"/>
                <a:tint val="37000"/>
                <a:satMod val="30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Segoe UI Light" panose="020B0502040204020203" pitchFamily="34" charset="0"/>
            </a:rPr>
            <a:t>Банковская гарантия заменяется на независимую гарантию</a:t>
          </a:r>
          <a:endParaRPr lang="ru-RU" sz="1200" b="1" kern="1200" dirty="0">
            <a:latin typeface="Segoe UI Light" panose="020B0502040204020203" pitchFamily="34" charset="0"/>
          </a:endParaRPr>
        </a:p>
      </dsp:txBody>
      <dsp:txXfrm>
        <a:off x="2591" y="2884507"/>
        <a:ext cx="2056121" cy="1233673"/>
      </dsp:txXfrm>
    </dsp:sp>
    <dsp:sp modelId="{4F6ACD9D-FAAA-4319-897B-FBE6EA09B2D6}">
      <dsp:nvSpPr>
        <dsp:cNvPr id="0" name=""/>
        <dsp:cNvSpPr/>
      </dsp:nvSpPr>
      <dsp:spPr>
        <a:xfrm>
          <a:off x="2264325" y="2884507"/>
          <a:ext cx="2056121" cy="1233673"/>
        </a:xfrm>
        <a:prstGeom prst="rect">
          <a:avLst/>
        </a:prstGeom>
        <a:gradFill rotWithShape="0">
          <a:gsLst>
            <a:gs pos="0">
              <a:schemeClr val="accent3">
                <a:hueOff val="7232312"/>
                <a:satOff val="-10851"/>
                <a:lumOff val="-1765"/>
                <a:alphaOff val="0"/>
                <a:tint val="50000"/>
                <a:satMod val="300000"/>
              </a:schemeClr>
            </a:gs>
            <a:gs pos="35000">
              <a:schemeClr val="accent3">
                <a:hueOff val="7232312"/>
                <a:satOff val="-10851"/>
                <a:lumOff val="-1765"/>
                <a:alphaOff val="0"/>
                <a:tint val="37000"/>
                <a:satMod val="300000"/>
              </a:schemeClr>
            </a:gs>
            <a:gs pos="100000">
              <a:schemeClr val="accent3">
                <a:hueOff val="7232312"/>
                <a:satOff val="-10851"/>
                <a:lumOff val="-1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Segoe UI Light" panose="020B0502040204020203" pitchFamily="34" charset="0"/>
            </a:rPr>
            <a:t>Создается единая комиссия по осуществлению закупок</a:t>
          </a:r>
          <a:endParaRPr lang="ru-RU" sz="1200" b="1" kern="1200" dirty="0">
            <a:latin typeface="Segoe UI Light" panose="020B0502040204020203" pitchFamily="34" charset="0"/>
          </a:endParaRPr>
        </a:p>
      </dsp:txBody>
      <dsp:txXfrm>
        <a:off x="2264325" y="2884507"/>
        <a:ext cx="2056121" cy="1233673"/>
      </dsp:txXfrm>
    </dsp:sp>
    <dsp:sp modelId="{09B99EE9-BC86-42F6-8F50-3C5B1F226EA9}">
      <dsp:nvSpPr>
        <dsp:cNvPr id="0" name=""/>
        <dsp:cNvSpPr/>
      </dsp:nvSpPr>
      <dsp:spPr>
        <a:xfrm>
          <a:off x="4526059" y="2884507"/>
          <a:ext cx="2056121" cy="1233673"/>
        </a:xfrm>
        <a:prstGeom prst="rect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tint val="50000"/>
                <a:satMod val="300000"/>
              </a:schemeClr>
            </a:gs>
            <a:gs pos="35000">
              <a:schemeClr val="accent3">
                <a:hueOff val="8035903"/>
                <a:satOff val="-12057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Segoe UI Light" panose="020B0502040204020203" pitchFamily="34" charset="0"/>
            </a:rPr>
            <a:t>Устанавливаются единые требования  к содержанию протоколов подведения итогов определения поставщика для всех конкурентных процедур </a:t>
          </a:r>
          <a:endParaRPr lang="ru-RU" sz="1200" b="1" kern="1200" dirty="0">
            <a:latin typeface="Segoe UI Light" panose="020B0502040204020203" pitchFamily="34" charset="0"/>
          </a:endParaRPr>
        </a:p>
      </dsp:txBody>
      <dsp:txXfrm>
        <a:off x="4526059" y="2884507"/>
        <a:ext cx="2056121" cy="1233673"/>
      </dsp:txXfrm>
    </dsp:sp>
    <dsp:sp modelId="{96359872-E1E5-4D11-8320-47051A89C09F}">
      <dsp:nvSpPr>
        <dsp:cNvPr id="0" name=""/>
        <dsp:cNvSpPr/>
      </dsp:nvSpPr>
      <dsp:spPr>
        <a:xfrm>
          <a:off x="6787793" y="2884507"/>
          <a:ext cx="2056121" cy="1233673"/>
        </a:xfrm>
        <a:prstGeom prst="rect">
          <a:avLst/>
        </a:prstGeom>
        <a:gradFill rotWithShape="0">
          <a:gsLst>
            <a:gs pos="0">
              <a:schemeClr val="accent3">
                <a:hueOff val="8839492"/>
                <a:satOff val="-13263"/>
                <a:lumOff val="-2157"/>
                <a:alphaOff val="0"/>
                <a:tint val="50000"/>
                <a:satMod val="300000"/>
              </a:schemeClr>
            </a:gs>
            <a:gs pos="35000">
              <a:schemeClr val="accent3">
                <a:hueOff val="8839492"/>
                <a:satOff val="-13263"/>
                <a:lumOff val="-2157"/>
                <a:alphaOff val="0"/>
                <a:tint val="37000"/>
                <a:satMod val="300000"/>
              </a:schemeClr>
            </a:gs>
            <a:gs pos="100000">
              <a:schemeClr val="accent3">
                <a:hueOff val="8839492"/>
                <a:satOff val="-13263"/>
                <a:lumOff val="-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Segoe UI Light" panose="020B0502040204020203" pitchFamily="34" charset="0"/>
            </a:rPr>
            <a:t>Все протоколы определения поставщиков должны подписываться всеми членами комиссии в электронной форме</a:t>
          </a:r>
          <a:endParaRPr lang="ru-RU" sz="1200" b="1" kern="1200" dirty="0">
            <a:latin typeface="Segoe UI Light" panose="020B0502040204020203" pitchFamily="34" charset="0"/>
          </a:endParaRPr>
        </a:p>
      </dsp:txBody>
      <dsp:txXfrm>
        <a:off x="6787793" y="2884507"/>
        <a:ext cx="2056121" cy="1233673"/>
      </dsp:txXfrm>
    </dsp:sp>
    <dsp:sp modelId="{712DAA97-C8A8-41B1-AB1B-EF8C32E4C33A}">
      <dsp:nvSpPr>
        <dsp:cNvPr id="0" name=""/>
        <dsp:cNvSpPr/>
      </dsp:nvSpPr>
      <dsp:spPr>
        <a:xfrm>
          <a:off x="1133458" y="4323792"/>
          <a:ext cx="2056121" cy="1233673"/>
        </a:xfrm>
        <a:prstGeom prst="rect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tint val="50000"/>
                <a:satMod val="300000"/>
              </a:schemeClr>
            </a:gs>
            <a:gs pos="35000">
              <a:schemeClr val="accent3">
                <a:hueOff val="9643083"/>
                <a:satOff val="-14469"/>
                <a:lumOff val="-2353"/>
                <a:alphaOff val="0"/>
                <a:tint val="37000"/>
                <a:satMod val="30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Segoe UI Light" panose="020B0502040204020203" pitchFamily="34" charset="0"/>
            </a:rPr>
            <a:t>Изменяются порядок и сроки заключения контрактов, требования к приемке результатов по контракту</a:t>
          </a:r>
          <a:endParaRPr lang="ru-RU" sz="1200" b="1" kern="1200" dirty="0">
            <a:latin typeface="Segoe UI Light" panose="020B0502040204020203" pitchFamily="34" charset="0"/>
          </a:endParaRPr>
        </a:p>
      </dsp:txBody>
      <dsp:txXfrm>
        <a:off x="1133458" y="4323792"/>
        <a:ext cx="2056121" cy="1233673"/>
      </dsp:txXfrm>
    </dsp:sp>
    <dsp:sp modelId="{A0217F4A-CA71-42F7-966D-03AC4F6E8049}">
      <dsp:nvSpPr>
        <dsp:cNvPr id="0" name=""/>
        <dsp:cNvSpPr/>
      </dsp:nvSpPr>
      <dsp:spPr>
        <a:xfrm>
          <a:off x="3395192" y="4323792"/>
          <a:ext cx="2056121" cy="1233673"/>
        </a:xfrm>
        <a:prstGeom prst="rect">
          <a:avLst/>
        </a:prstGeom>
        <a:gradFill rotWithShape="0">
          <a:gsLst>
            <a:gs pos="0">
              <a:schemeClr val="accent3">
                <a:hueOff val="10446673"/>
                <a:satOff val="-15674"/>
                <a:lumOff val="-2549"/>
                <a:alphaOff val="0"/>
                <a:tint val="50000"/>
                <a:satMod val="300000"/>
              </a:schemeClr>
            </a:gs>
            <a:gs pos="35000">
              <a:schemeClr val="accent3">
                <a:hueOff val="10446673"/>
                <a:satOff val="-15674"/>
                <a:lumOff val="-2549"/>
                <a:alphaOff val="0"/>
                <a:tint val="37000"/>
                <a:satMod val="300000"/>
              </a:schemeClr>
            </a:gs>
            <a:gs pos="100000">
              <a:schemeClr val="accent3">
                <a:hueOff val="10446673"/>
                <a:satOff val="-15674"/>
                <a:lumOff val="-2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Segoe UI Light" panose="020B0502040204020203" pitchFamily="34" charset="0"/>
            </a:rPr>
            <a:t>Изменяются требования к осуществлению закупок  у СМП и СОНКО</a:t>
          </a:r>
          <a:endParaRPr lang="ru-RU" sz="1200" b="1" kern="1200" dirty="0">
            <a:latin typeface="Segoe UI Light" panose="020B0502040204020203" pitchFamily="34" charset="0"/>
          </a:endParaRPr>
        </a:p>
      </dsp:txBody>
      <dsp:txXfrm>
        <a:off x="3395192" y="4323792"/>
        <a:ext cx="2056121" cy="1233673"/>
      </dsp:txXfrm>
    </dsp:sp>
    <dsp:sp modelId="{6EA4C260-336A-4F73-B7D6-E61DA8103A97}">
      <dsp:nvSpPr>
        <dsp:cNvPr id="0" name=""/>
        <dsp:cNvSpPr/>
      </dsp:nvSpPr>
      <dsp:spPr>
        <a:xfrm>
          <a:off x="5656926" y="4323792"/>
          <a:ext cx="2056121" cy="1233673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Segoe UI Light" panose="020B0502040204020203" pitchFamily="34" charset="0"/>
            </a:rPr>
            <a:t>Порядок проведения общественного обсуждения регламентирован положениями ст. 20 Закона №44-ФЗ (ранее утверждался Правительством РФ)</a:t>
          </a:r>
          <a:endParaRPr lang="ru-RU" sz="1200" b="1" kern="1200" dirty="0">
            <a:latin typeface="Segoe UI Light" panose="020B0502040204020203" pitchFamily="34" charset="0"/>
          </a:endParaRPr>
        </a:p>
      </dsp:txBody>
      <dsp:txXfrm>
        <a:off x="5656926" y="4323792"/>
        <a:ext cx="2056121" cy="12336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8063B-2AF8-48FD-8428-85309FBF0CB5}">
      <dsp:nvSpPr>
        <dsp:cNvPr id="0" name=""/>
        <dsp:cNvSpPr/>
      </dsp:nvSpPr>
      <dsp:spPr>
        <a:xfrm>
          <a:off x="254882" y="323554"/>
          <a:ext cx="2506267" cy="783208"/>
        </a:xfrm>
        <a:prstGeom prst="rect">
          <a:avLst/>
        </a:prstGeom>
        <a:solidFill>
          <a:schemeClr val="accent6">
            <a:lumMod val="40000"/>
            <a:lumOff val="60000"/>
            <a:alpha val="4000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493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  <a:latin typeface="Segoe UI Light" pitchFamily="34" charset="0"/>
            </a:rPr>
            <a:t>Систематизация и типизация товаров, работ, услуг</a:t>
          </a:r>
          <a:endParaRPr lang="ru-RU" sz="1400" b="1" kern="1200" dirty="0">
            <a:solidFill>
              <a:schemeClr val="accent6">
                <a:lumMod val="50000"/>
              </a:schemeClr>
            </a:solidFill>
            <a:latin typeface="Segoe UI Light" pitchFamily="34" charset="0"/>
          </a:endParaRPr>
        </a:p>
      </dsp:txBody>
      <dsp:txXfrm>
        <a:off x="254882" y="323554"/>
        <a:ext cx="2506267" cy="783208"/>
      </dsp:txXfrm>
    </dsp:sp>
    <dsp:sp modelId="{9AB8ACA6-268F-4DE2-95B1-6DBF59E6363C}">
      <dsp:nvSpPr>
        <dsp:cNvPr id="0" name=""/>
        <dsp:cNvSpPr/>
      </dsp:nvSpPr>
      <dsp:spPr>
        <a:xfrm>
          <a:off x="150454" y="210424"/>
          <a:ext cx="548245" cy="82236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9525" cap="flat" cmpd="sng" algn="ctr">
          <a:solidFill>
            <a:schemeClr val="accent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F32771-B56C-441E-BACE-739973339661}">
      <dsp:nvSpPr>
        <dsp:cNvPr id="0" name=""/>
        <dsp:cNvSpPr/>
      </dsp:nvSpPr>
      <dsp:spPr>
        <a:xfrm>
          <a:off x="2958708" y="323766"/>
          <a:ext cx="2504684" cy="782713"/>
        </a:xfrm>
        <a:prstGeom prst="rect">
          <a:avLst/>
        </a:prstGeom>
        <a:solidFill>
          <a:schemeClr val="bg2">
            <a:lumMod val="75000"/>
            <a:alpha val="40000"/>
          </a:schemeClr>
        </a:solidFill>
        <a:ln w="9525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15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  <a:latin typeface="Segoe UI Light" panose="020B0502040204020203" pitchFamily="34" charset="0"/>
            </a:rPr>
            <a:t>Автоматизированный расчет НМЦК с учетом реестра контрактов  </a:t>
          </a:r>
          <a:endParaRPr lang="ru-RU" sz="1400" b="1" kern="1200" dirty="0">
            <a:solidFill>
              <a:schemeClr val="bg2">
                <a:lumMod val="25000"/>
              </a:schemeClr>
            </a:solidFill>
            <a:latin typeface="Segoe UI Light" pitchFamily="34" charset="0"/>
          </a:endParaRPr>
        </a:p>
      </dsp:txBody>
      <dsp:txXfrm>
        <a:off x="2958708" y="323766"/>
        <a:ext cx="2504684" cy="782713"/>
      </dsp:txXfrm>
    </dsp:sp>
    <dsp:sp modelId="{E205CDDD-28F1-4A4A-BB2F-D76D861F00EC}">
      <dsp:nvSpPr>
        <dsp:cNvPr id="0" name=""/>
        <dsp:cNvSpPr/>
      </dsp:nvSpPr>
      <dsp:spPr>
        <a:xfrm>
          <a:off x="2854346" y="210707"/>
          <a:ext cx="547899" cy="821849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9525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ADD90D-BD60-4AA1-9501-3DF49A6FAC58}">
      <dsp:nvSpPr>
        <dsp:cNvPr id="0" name=""/>
        <dsp:cNvSpPr/>
      </dsp:nvSpPr>
      <dsp:spPr>
        <a:xfrm>
          <a:off x="5660555" y="325034"/>
          <a:ext cx="2495195" cy="779748"/>
        </a:xfrm>
        <a:prstGeom prst="rect">
          <a:avLst/>
        </a:prstGeom>
        <a:solidFill>
          <a:schemeClr val="accent1">
            <a:lumMod val="40000"/>
            <a:lumOff val="60000"/>
            <a:alpha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815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  <a:latin typeface="Segoe UI Light" pitchFamily="34" charset="0"/>
            </a:rPr>
            <a:t>Снижение временных, трудовых, финансовых издержек </a:t>
          </a:r>
          <a:endParaRPr lang="ru-RU" sz="1400" b="1" kern="1200" dirty="0">
            <a:solidFill>
              <a:schemeClr val="accent1">
                <a:lumMod val="75000"/>
              </a:schemeClr>
            </a:solidFill>
            <a:latin typeface="Segoe UI Light" pitchFamily="34" charset="0"/>
          </a:endParaRPr>
        </a:p>
      </dsp:txBody>
      <dsp:txXfrm>
        <a:off x="5660555" y="325034"/>
        <a:ext cx="2495195" cy="779748"/>
      </dsp:txXfrm>
    </dsp:sp>
    <dsp:sp modelId="{BB8C8E0B-9FAE-41C7-8379-0B10E0DBB505}">
      <dsp:nvSpPr>
        <dsp:cNvPr id="0" name=""/>
        <dsp:cNvSpPr/>
      </dsp:nvSpPr>
      <dsp:spPr>
        <a:xfrm>
          <a:off x="5556589" y="212404"/>
          <a:ext cx="545824" cy="818736"/>
        </a:xfrm>
        <a:prstGeom prst="rect">
          <a:avLst/>
        </a:prstGeom>
        <a:blipFill rotWithShape="1"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95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B0833-C8EE-4F60-86E3-A64604BCDA9E}">
      <dsp:nvSpPr>
        <dsp:cNvPr id="0" name=""/>
        <dsp:cNvSpPr/>
      </dsp:nvSpPr>
      <dsp:spPr>
        <a:xfrm>
          <a:off x="7143" y="0"/>
          <a:ext cx="5072061" cy="149057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Segoe UI Light" panose="020B0502040204020203" pitchFamily="34" charset="0"/>
            </a:rPr>
            <a:t>Аукцион: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Segoe UI Light" panose="020B0502040204020203" pitchFamily="34" charset="0"/>
            </a:rPr>
            <a:t>-</a:t>
          </a:r>
          <a:r>
            <a:rPr lang="ru-RU" sz="1400" b="0" i="0" kern="1200" dirty="0" smtClean="0">
              <a:latin typeface="Segoe UI Light" panose="020B0502040204020203" pitchFamily="34" charset="0"/>
            </a:rPr>
            <a:t>электронный аукцион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Segoe UI Light" panose="020B0502040204020203" pitchFamily="34" charset="0"/>
            </a:rPr>
            <a:t>- закрытый аукцион​</a:t>
          </a:r>
          <a:endParaRPr lang="ru-RU" sz="1400" kern="1200" dirty="0"/>
        </a:p>
      </dsp:txBody>
      <dsp:txXfrm>
        <a:off x="7143" y="0"/>
        <a:ext cx="4699418" cy="1490574"/>
      </dsp:txXfrm>
    </dsp:sp>
    <dsp:sp modelId="{A5844037-C7C2-45D7-9506-853CAA1AC7B7}">
      <dsp:nvSpPr>
        <dsp:cNvPr id="0" name=""/>
        <dsp:cNvSpPr/>
      </dsp:nvSpPr>
      <dsp:spPr>
        <a:xfrm>
          <a:off x="4064793" y="0"/>
          <a:ext cx="5072061" cy="1490574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Segoe UI Light" panose="020B0502040204020203" pitchFamily="34" charset="0"/>
            </a:rPr>
            <a:t>Аукцион: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Segoe UI Light" panose="020B0502040204020203" pitchFamily="34" charset="0"/>
            </a:rPr>
            <a:t> -</a:t>
          </a:r>
          <a:r>
            <a:rPr lang="ru-RU" sz="1400" b="0" i="0" kern="1200" dirty="0" smtClean="0">
              <a:latin typeface="Segoe UI Light" panose="020B0502040204020203" pitchFamily="34" charset="0"/>
            </a:rPr>
            <a:t>электронный аукцион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Segoe UI Light" panose="020B0502040204020203" pitchFamily="34" charset="0"/>
            </a:rPr>
            <a:t>-закрытый аукцион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Segoe UI Light" panose="020B0502040204020203" pitchFamily="34" charset="0"/>
            </a:rPr>
            <a:t>-закрытый аукцион в электронной форме</a:t>
          </a:r>
          <a:endParaRPr lang="ru-RU" sz="1400" kern="1200" dirty="0">
            <a:latin typeface="Segoe UI Light" panose="020B0502040204020203" pitchFamily="34" charset="0"/>
          </a:endParaRPr>
        </a:p>
      </dsp:txBody>
      <dsp:txXfrm>
        <a:off x="4810080" y="0"/>
        <a:ext cx="3581487" cy="1490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A1CE0-8256-44D7-BA0F-E4DAB20F6DFA}">
      <dsp:nvSpPr>
        <dsp:cNvPr id="0" name=""/>
        <dsp:cNvSpPr/>
      </dsp:nvSpPr>
      <dsp:spPr>
        <a:xfrm>
          <a:off x="7143" y="97305"/>
          <a:ext cx="5072062" cy="202882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Segoe UI Light" panose="020B0502040204020203" pitchFamily="34" charset="0"/>
            </a:rPr>
            <a:t>Конкурс: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Segoe UI Light" panose="020B0502040204020203" pitchFamily="34" charset="0"/>
            </a:rPr>
            <a:t>- </a:t>
          </a:r>
          <a:r>
            <a:rPr lang="ru-RU" sz="1400" b="0" i="0" kern="1200" dirty="0" smtClean="0">
              <a:latin typeface="Segoe UI Light" panose="020B0502040204020203" pitchFamily="34" charset="0"/>
            </a:rPr>
            <a:t>открытый конкурс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Segoe UI Light" panose="020B0502040204020203" pitchFamily="34" charset="0"/>
            </a:rPr>
            <a:t>- конкурс с ограниченным участием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Segoe UI Light" panose="020B0502040204020203" pitchFamily="34" charset="0"/>
            </a:rPr>
            <a:t>- двухэтапный конкурс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Segoe UI Light" panose="020B0502040204020203" pitchFamily="34" charset="0"/>
            </a:rPr>
            <a:t>- закрытый конкурс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Segoe UI Light" panose="020B0502040204020203" pitchFamily="34" charset="0"/>
            </a:rPr>
            <a:t>- закрытый конкурс с ограниченным участием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Segoe UI Light" panose="020B0502040204020203" pitchFamily="34" charset="0"/>
            </a:rPr>
            <a:t>- закрытый двухэтапный конкурс</a:t>
          </a:r>
          <a:endParaRPr lang="ru-RU" sz="1400" kern="1200" dirty="0">
            <a:latin typeface="Segoe UI Light" panose="020B0502040204020203" pitchFamily="34" charset="0"/>
          </a:endParaRPr>
        </a:p>
      </dsp:txBody>
      <dsp:txXfrm>
        <a:off x="7143" y="97305"/>
        <a:ext cx="4564856" cy="2028824"/>
      </dsp:txXfrm>
    </dsp:sp>
    <dsp:sp modelId="{CECB3DDF-2208-4561-994A-C49F2295FEF2}">
      <dsp:nvSpPr>
        <dsp:cNvPr id="0" name=""/>
        <dsp:cNvSpPr/>
      </dsp:nvSpPr>
      <dsp:spPr>
        <a:xfrm>
          <a:off x="4064793" y="97305"/>
          <a:ext cx="5072062" cy="2028824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Segoe UI Light" panose="020B0502040204020203" pitchFamily="34" charset="0"/>
            </a:rPr>
            <a:t>Конкурс: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latin typeface="Segoe UI Light" panose="020B0502040204020203" pitchFamily="34" charset="0"/>
            </a:rPr>
            <a:t>- </a:t>
          </a:r>
          <a:r>
            <a:rPr lang="ru-RU" sz="1400" b="0" i="0" kern="1200" dirty="0" smtClean="0">
              <a:latin typeface="Segoe UI Light" panose="020B0502040204020203" pitchFamily="34" charset="0"/>
            </a:rPr>
            <a:t>открытый конкурс в электронной форме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Segoe UI Light" panose="020B0502040204020203" pitchFamily="34" charset="0"/>
            </a:rPr>
            <a:t>- закрытый конкурс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latin typeface="Segoe UI Light" panose="020B0502040204020203" pitchFamily="34" charset="0"/>
            </a:rPr>
            <a:t>- закрытый конкурс в электронной форме</a:t>
          </a:r>
          <a:endParaRPr lang="ru-RU" sz="1400" kern="1200" dirty="0">
            <a:latin typeface="Segoe UI Light" panose="020B0502040204020203" pitchFamily="34" charset="0"/>
          </a:endParaRPr>
        </a:p>
      </dsp:txBody>
      <dsp:txXfrm>
        <a:off x="5079205" y="97305"/>
        <a:ext cx="3043238" cy="2028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2C99F-A477-4E0F-9EA0-937A69F6DABA}">
      <dsp:nvSpPr>
        <dsp:cNvPr id="0" name=""/>
        <dsp:cNvSpPr/>
      </dsp:nvSpPr>
      <dsp:spPr>
        <a:xfrm>
          <a:off x="0" y="0"/>
          <a:ext cx="5071399" cy="42351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Segoe UI Light" panose="020B0502040204020203" pitchFamily="34" charset="0"/>
            </a:rPr>
            <a:t>Запрос предложений</a:t>
          </a:r>
          <a:endParaRPr lang="ru-RU" sz="1400" b="1" kern="1200" dirty="0">
            <a:latin typeface="Segoe UI Light" panose="020B0502040204020203" pitchFamily="34" charset="0"/>
          </a:endParaRPr>
        </a:p>
      </dsp:txBody>
      <dsp:txXfrm>
        <a:off x="0" y="0"/>
        <a:ext cx="4965521" cy="423513"/>
      </dsp:txXfrm>
    </dsp:sp>
    <dsp:sp modelId="{02325DD8-512E-4946-8B1D-5E7C553DD155}">
      <dsp:nvSpPr>
        <dsp:cNvPr id="0" name=""/>
        <dsp:cNvSpPr/>
      </dsp:nvSpPr>
      <dsp:spPr>
        <a:xfrm>
          <a:off x="4064262" y="0"/>
          <a:ext cx="5071399" cy="423513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Segoe UI Light" panose="020B0502040204020203" pitchFamily="34" charset="0"/>
            </a:rPr>
            <a:t>-</a:t>
          </a:r>
          <a:endParaRPr lang="ru-RU" sz="1400" b="1" kern="1200" dirty="0">
            <a:latin typeface="Segoe UI Light" panose="020B0502040204020203" pitchFamily="34" charset="0"/>
          </a:endParaRPr>
        </a:p>
      </dsp:txBody>
      <dsp:txXfrm>
        <a:off x="4276019" y="0"/>
        <a:ext cx="4647886" cy="4235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2C99F-A477-4E0F-9EA0-937A69F6DABA}">
      <dsp:nvSpPr>
        <dsp:cNvPr id="0" name=""/>
        <dsp:cNvSpPr/>
      </dsp:nvSpPr>
      <dsp:spPr>
        <a:xfrm>
          <a:off x="7143" y="0"/>
          <a:ext cx="5072062" cy="423513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Segoe UI Light" panose="020B0502040204020203" pitchFamily="34" charset="0"/>
            </a:rPr>
            <a:t>Запрос котировок</a:t>
          </a:r>
          <a:endParaRPr lang="ru-RU" sz="1400" b="1" kern="1200" dirty="0">
            <a:latin typeface="Segoe UI Light" panose="020B0502040204020203" pitchFamily="34" charset="0"/>
          </a:endParaRPr>
        </a:p>
      </dsp:txBody>
      <dsp:txXfrm>
        <a:off x="7143" y="0"/>
        <a:ext cx="4966184" cy="423513"/>
      </dsp:txXfrm>
    </dsp:sp>
    <dsp:sp modelId="{02325DD8-512E-4946-8B1D-5E7C553DD155}">
      <dsp:nvSpPr>
        <dsp:cNvPr id="0" name=""/>
        <dsp:cNvSpPr/>
      </dsp:nvSpPr>
      <dsp:spPr>
        <a:xfrm>
          <a:off x="4064793" y="0"/>
          <a:ext cx="5072062" cy="423513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Segoe UI Light" panose="020B0502040204020203" pitchFamily="34" charset="0"/>
            </a:rPr>
            <a:t>Запрос котировок в электронной форме</a:t>
          </a:r>
          <a:endParaRPr lang="ru-RU" sz="1400" b="1" kern="1200" dirty="0">
            <a:latin typeface="Segoe UI Light" panose="020B0502040204020203" pitchFamily="34" charset="0"/>
          </a:endParaRPr>
        </a:p>
      </dsp:txBody>
      <dsp:txXfrm>
        <a:off x="4276550" y="0"/>
        <a:ext cx="4648549" cy="4235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8057D-C9CB-413D-BE5C-C1D193AC9E90}">
      <dsp:nvSpPr>
        <dsp:cNvPr id="0" name=""/>
        <dsp:cNvSpPr/>
      </dsp:nvSpPr>
      <dsp:spPr>
        <a:xfrm>
          <a:off x="0" y="37077"/>
          <a:ext cx="8844313" cy="599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Открытый конкурс в электронной форме</a:t>
          </a:r>
          <a:endParaRPr lang="ru-RU" sz="2000" b="1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9243" y="66320"/>
        <a:ext cx="8785827" cy="540554"/>
      </dsp:txXfrm>
    </dsp:sp>
    <dsp:sp modelId="{652C8C67-F63F-4E18-B118-F6F004D40D9C}">
      <dsp:nvSpPr>
        <dsp:cNvPr id="0" name=""/>
        <dsp:cNvSpPr/>
      </dsp:nvSpPr>
      <dsp:spPr>
        <a:xfrm>
          <a:off x="0" y="636117"/>
          <a:ext cx="8844313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80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Сокращаются срок подачи заявок, сроки рассмотрения заявок</a:t>
          </a:r>
          <a:endParaRPr lang="ru-RU" sz="1400" b="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Общий срок проведения процедуры сокращается в среднем с 26 до 17 рабочих дней </a:t>
          </a:r>
          <a:endParaRPr lang="ru-RU" sz="1400" b="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В случае отсутствия поданных заявок исключается продление срока подачи заявок</a:t>
          </a:r>
          <a:endParaRPr lang="ru-RU" sz="1400" b="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0" y="636117"/>
        <a:ext cx="8844313" cy="778320"/>
      </dsp:txXfrm>
    </dsp:sp>
    <dsp:sp modelId="{589B7C63-EE24-45A9-BCFF-B390A9115C95}">
      <dsp:nvSpPr>
        <dsp:cNvPr id="0" name=""/>
        <dsp:cNvSpPr/>
      </dsp:nvSpPr>
      <dsp:spPr>
        <a:xfrm>
          <a:off x="0" y="1414438"/>
          <a:ext cx="8844313" cy="59904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Электронный аукцион</a:t>
          </a:r>
          <a:endParaRPr lang="ru-RU" sz="2000" b="1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9243" y="1443681"/>
        <a:ext cx="8785827" cy="540554"/>
      </dsp:txXfrm>
    </dsp:sp>
    <dsp:sp modelId="{75C1753C-30F6-46E1-8CB2-142365D572AC}">
      <dsp:nvSpPr>
        <dsp:cNvPr id="0" name=""/>
        <dsp:cNvSpPr/>
      </dsp:nvSpPr>
      <dsp:spPr>
        <a:xfrm>
          <a:off x="0" y="2013478"/>
          <a:ext cx="8844313" cy="145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80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Исключается этап рассмотрения 1 частей заявок</a:t>
          </a:r>
          <a:endParaRPr lang="ru-RU" sz="1400" b="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Подача ценовых предложений начинается через 2 часа после окончания подачи заявок</a:t>
          </a:r>
          <a:endParaRPr lang="ru-RU" sz="1400" b="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Время подачи ценовых предложений – 4 минуты</a:t>
          </a:r>
          <a:endParaRPr lang="ru-RU" sz="1400" b="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Общая продолжительность аукциона не более 5 часов</a:t>
          </a:r>
          <a:endParaRPr lang="ru-RU" sz="1400" b="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Рассмотрение заявок  - 2 рабочих дня</a:t>
          </a:r>
          <a:endParaRPr lang="ru-RU" sz="1400" b="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Общая продолжительность процедуры сокращается в среднем с 12 до 7 рабочих дней</a:t>
          </a:r>
          <a:endParaRPr lang="ru-RU" sz="1400" b="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0" y="2013478"/>
        <a:ext cx="8844313" cy="1457280"/>
      </dsp:txXfrm>
    </dsp:sp>
    <dsp:sp modelId="{08574A1C-23FE-461D-8BC5-27A00F451288}">
      <dsp:nvSpPr>
        <dsp:cNvPr id="0" name=""/>
        <dsp:cNvSpPr/>
      </dsp:nvSpPr>
      <dsp:spPr>
        <a:xfrm>
          <a:off x="0" y="3470758"/>
          <a:ext cx="8844313" cy="5990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Запрос котировок в электронной форме</a:t>
          </a:r>
          <a:endParaRPr lang="ru-RU" sz="2000" b="1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29243" y="3500001"/>
        <a:ext cx="8785827" cy="540554"/>
      </dsp:txXfrm>
    </dsp:sp>
    <dsp:sp modelId="{6FF15329-B38E-4B47-B79D-C647209CFA2C}">
      <dsp:nvSpPr>
        <dsp:cNvPr id="0" name=""/>
        <dsp:cNvSpPr/>
      </dsp:nvSpPr>
      <dsp:spPr>
        <a:xfrm>
          <a:off x="0" y="4069798"/>
          <a:ext cx="8844313" cy="16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807" tIns="17780" rIns="99568" bIns="1778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Проводится при условии, что НМЦК контракта не превышает 3 млн. рублей и годовой объем закупок, осуществляемых путем проведения электронного запроса котировок, не должен превышать 25 % СГОЗ заказчика или 100 млн. рублей в отношении заказчика, СГОЗ которого в прошедшем календарном году составил менее 500 млн. рублей</a:t>
          </a:r>
          <a:endParaRPr lang="ru-RU" sz="1400" b="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Может проводится независимо от НМЦК и годового объема закупок, если осуществляется после расторжения контракта</a:t>
          </a:r>
          <a:endParaRPr lang="ru-RU" sz="1400" b="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Появляется возможность вносить изменения в извещение</a:t>
          </a:r>
          <a:endParaRPr lang="ru-RU" sz="1400" b="0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0" y="4069798"/>
        <a:ext cx="8844313" cy="1622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6C008-17A3-4F87-9148-F0C59B5D2D37}">
      <dsp:nvSpPr>
        <dsp:cNvPr id="0" name=""/>
        <dsp:cNvSpPr/>
      </dsp:nvSpPr>
      <dsp:spPr>
        <a:xfrm>
          <a:off x="0" y="542"/>
          <a:ext cx="887538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77F79-430D-40C8-AC90-3D962BBE33E3}">
      <dsp:nvSpPr>
        <dsp:cNvPr id="0" name=""/>
        <dsp:cNvSpPr/>
      </dsp:nvSpPr>
      <dsp:spPr>
        <a:xfrm>
          <a:off x="0" y="542"/>
          <a:ext cx="1775076" cy="119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Дополнительные требования к участникам закупки </a:t>
          </a:r>
        </a:p>
      </dsp:txBody>
      <dsp:txXfrm>
        <a:off x="0" y="542"/>
        <a:ext cx="1775076" cy="1192805"/>
      </dsp:txXfrm>
    </dsp:sp>
    <dsp:sp modelId="{F1970492-9A44-4813-8335-827FC2618DAF}">
      <dsp:nvSpPr>
        <dsp:cNvPr id="0" name=""/>
        <dsp:cNvSpPr/>
      </dsp:nvSpPr>
      <dsp:spPr>
        <a:xfrm>
          <a:off x="1908207" y="54708"/>
          <a:ext cx="6967174" cy="108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При НМЦК свыше 20 </a:t>
          </a:r>
          <a:r>
            <a:rPr lang="ru-RU" sz="1400" kern="1200" dirty="0" err="1" smtClean="0">
              <a:latin typeface="Segoe UI Light" panose="020B0502040204020203" pitchFamily="34" charset="0"/>
              <a:cs typeface="Segoe UI Light" panose="020B0502040204020203" pitchFamily="34" charset="0"/>
            </a:rPr>
            <a:t>млн.рублей</a:t>
          </a: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 и отсутствии дополнительных требований в соответствии с Постановлением № 99, устанавливаются требования о наличии опыта исполнения контрактов по 44-ФЗ или 223-ФЗ в размере не менее 20 % от НМЦК</a:t>
          </a:r>
        </a:p>
      </dsp:txBody>
      <dsp:txXfrm>
        <a:off x="1908207" y="54708"/>
        <a:ext cx="6967174" cy="1083310"/>
      </dsp:txXfrm>
    </dsp:sp>
    <dsp:sp modelId="{63F91968-91AF-4531-A12E-7664650F8444}">
      <dsp:nvSpPr>
        <dsp:cNvPr id="0" name=""/>
        <dsp:cNvSpPr/>
      </dsp:nvSpPr>
      <dsp:spPr>
        <a:xfrm>
          <a:off x="1775076" y="1138018"/>
          <a:ext cx="710030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55B3E-B9C6-44B1-967A-66105F7F359E}">
      <dsp:nvSpPr>
        <dsp:cNvPr id="0" name=""/>
        <dsp:cNvSpPr/>
      </dsp:nvSpPr>
      <dsp:spPr>
        <a:xfrm>
          <a:off x="0" y="1193348"/>
          <a:ext cx="8875382" cy="0"/>
        </a:xfrm>
        <a:prstGeom prst="lin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E5EDF-558A-4261-8687-B25FC956385F}">
      <dsp:nvSpPr>
        <dsp:cNvPr id="0" name=""/>
        <dsp:cNvSpPr/>
      </dsp:nvSpPr>
      <dsp:spPr>
        <a:xfrm>
          <a:off x="0" y="1193348"/>
          <a:ext cx="1775076" cy="869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Закупки у СМП и СОНКО</a:t>
          </a:r>
        </a:p>
      </dsp:txBody>
      <dsp:txXfrm>
        <a:off x="0" y="1193348"/>
        <a:ext cx="1775076" cy="869018"/>
      </dsp:txXfrm>
    </dsp:sp>
    <dsp:sp modelId="{4CD68DF5-EA8C-4CB8-868E-6F69D5F6ACA3}">
      <dsp:nvSpPr>
        <dsp:cNvPr id="0" name=""/>
        <dsp:cNvSpPr/>
      </dsp:nvSpPr>
      <dsp:spPr>
        <a:xfrm>
          <a:off x="1908207" y="1252988"/>
          <a:ext cx="6967174" cy="75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Обязательная доля закупок у СМП и СОНКО увеличивается с 15 до 25 %</a:t>
          </a:r>
          <a:endParaRPr lang="ru-RU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1908207" y="1252988"/>
        <a:ext cx="6967174" cy="756656"/>
      </dsp:txXfrm>
    </dsp:sp>
    <dsp:sp modelId="{41A8570C-AB72-462C-9EDB-96B832CC750D}">
      <dsp:nvSpPr>
        <dsp:cNvPr id="0" name=""/>
        <dsp:cNvSpPr/>
      </dsp:nvSpPr>
      <dsp:spPr>
        <a:xfrm>
          <a:off x="1775076" y="2009645"/>
          <a:ext cx="710030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4DCC5-0D63-45CA-9F1E-0F54BD659963}">
      <dsp:nvSpPr>
        <dsp:cNvPr id="0" name=""/>
        <dsp:cNvSpPr/>
      </dsp:nvSpPr>
      <dsp:spPr>
        <a:xfrm>
          <a:off x="0" y="2069285"/>
          <a:ext cx="8875382" cy="0"/>
        </a:xfrm>
        <a:prstGeom prst="lin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1A890-F39C-4E3E-AF5C-9677EDB3F43B}">
      <dsp:nvSpPr>
        <dsp:cNvPr id="0" name=""/>
        <dsp:cNvSpPr/>
      </dsp:nvSpPr>
      <dsp:spPr>
        <a:xfrm>
          <a:off x="0" y="2069285"/>
          <a:ext cx="1775076" cy="119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Заключение контракта</a:t>
          </a:r>
          <a:endParaRPr lang="ru-RU" sz="1400" b="1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0" y="2069285"/>
        <a:ext cx="1775076" cy="1192805"/>
      </dsp:txXfrm>
    </dsp:sp>
    <dsp:sp modelId="{EE0E6D25-F158-449A-A8D5-C80F4D06C444}">
      <dsp:nvSpPr>
        <dsp:cNvPr id="0" name=""/>
        <dsp:cNvSpPr/>
      </dsp:nvSpPr>
      <dsp:spPr>
        <a:xfrm>
          <a:off x="1908207" y="2123451"/>
          <a:ext cx="6967174" cy="108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В случае уклонения победителя закупки от заключения контракта, контракт заключается с участником, которому присвоен следующий порядковый номер и который не отозвал свою  заявку (заявки, которым присвоены 1, 2, 3 порядковые номера не могут быть отозваны). Такой участник обязан заключить контракт</a:t>
          </a:r>
        </a:p>
      </dsp:txBody>
      <dsp:txXfrm>
        <a:off x="1908207" y="2123451"/>
        <a:ext cx="6967174" cy="1083310"/>
      </dsp:txXfrm>
    </dsp:sp>
    <dsp:sp modelId="{B3FA06F5-0964-4668-818C-2D14C77DB8A9}">
      <dsp:nvSpPr>
        <dsp:cNvPr id="0" name=""/>
        <dsp:cNvSpPr/>
      </dsp:nvSpPr>
      <dsp:spPr>
        <a:xfrm>
          <a:off x="1775076" y="3206761"/>
          <a:ext cx="710030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41EE9-DCA5-4D69-8D60-5A77A450678E}">
      <dsp:nvSpPr>
        <dsp:cNvPr id="0" name=""/>
        <dsp:cNvSpPr/>
      </dsp:nvSpPr>
      <dsp:spPr>
        <a:xfrm>
          <a:off x="0" y="3262091"/>
          <a:ext cx="8875382" cy="0"/>
        </a:xfrm>
        <a:prstGeom prst="lin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43B0C-7814-4D54-98F4-26442081D0D4}">
      <dsp:nvSpPr>
        <dsp:cNvPr id="0" name=""/>
        <dsp:cNvSpPr/>
      </dsp:nvSpPr>
      <dsp:spPr>
        <a:xfrm>
          <a:off x="0" y="3262091"/>
          <a:ext cx="1775076" cy="119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Сроки оплаты по контрактам</a:t>
          </a:r>
        </a:p>
      </dsp:txBody>
      <dsp:txXfrm>
        <a:off x="0" y="3262091"/>
        <a:ext cx="1775076" cy="1192805"/>
      </dsp:txXfrm>
    </dsp:sp>
    <dsp:sp modelId="{B0DD4E3C-B07C-4CBD-8E23-B36CC8478634}">
      <dsp:nvSpPr>
        <dsp:cNvPr id="0" name=""/>
        <dsp:cNvSpPr/>
      </dsp:nvSpPr>
      <dsp:spPr>
        <a:xfrm>
          <a:off x="1908207" y="3289814"/>
          <a:ext cx="6967174" cy="554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Не более 15 рабочих дней с даты подписания документа о приемке</a:t>
          </a:r>
        </a:p>
      </dsp:txBody>
      <dsp:txXfrm>
        <a:off x="1908207" y="3289814"/>
        <a:ext cx="6967174" cy="554468"/>
      </dsp:txXfrm>
    </dsp:sp>
    <dsp:sp modelId="{976963DA-CB89-4545-B5B8-96B21C9C4F82}">
      <dsp:nvSpPr>
        <dsp:cNvPr id="0" name=""/>
        <dsp:cNvSpPr/>
      </dsp:nvSpPr>
      <dsp:spPr>
        <a:xfrm>
          <a:off x="1775076" y="3844283"/>
          <a:ext cx="710030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3EA4E-BE7F-415D-9D62-9E2095A7D55C}">
      <dsp:nvSpPr>
        <dsp:cNvPr id="0" name=""/>
        <dsp:cNvSpPr/>
      </dsp:nvSpPr>
      <dsp:spPr>
        <a:xfrm>
          <a:off x="1908207" y="3872006"/>
          <a:ext cx="6967174" cy="554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Не </a:t>
          </a:r>
          <a:r>
            <a:rPr lang="ru-RU" sz="1400" kern="1200" smtClean="0">
              <a:latin typeface="Segoe UI Light" panose="020B0502040204020203" pitchFamily="34" charset="0"/>
              <a:cs typeface="Segoe UI Light" panose="020B0502040204020203" pitchFamily="34" charset="0"/>
            </a:rPr>
            <a:t>более 10 рабочих </a:t>
          </a: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дней при осуществлении закупки у СМП и СОНКО</a:t>
          </a:r>
        </a:p>
      </dsp:txBody>
      <dsp:txXfrm>
        <a:off x="1908207" y="3872006"/>
        <a:ext cx="6967174" cy="554468"/>
      </dsp:txXfrm>
    </dsp:sp>
    <dsp:sp modelId="{C09DCC90-9113-4937-AC5C-8DC7ABF0A5CA}">
      <dsp:nvSpPr>
        <dsp:cNvPr id="0" name=""/>
        <dsp:cNvSpPr/>
      </dsp:nvSpPr>
      <dsp:spPr>
        <a:xfrm>
          <a:off x="1775076" y="4426475"/>
          <a:ext cx="710030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316F47-76FF-46C7-90EE-8EAA724BF51F}">
      <dsp:nvSpPr>
        <dsp:cNvPr id="0" name=""/>
        <dsp:cNvSpPr/>
      </dsp:nvSpPr>
      <dsp:spPr>
        <a:xfrm>
          <a:off x="0" y="4454897"/>
          <a:ext cx="8875382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E6C41-5E73-4E61-83F4-3AAFD8870034}">
      <dsp:nvSpPr>
        <dsp:cNvPr id="0" name=""/>
        <dsp:cNvSpPr/>
      </dsp:nvSpPr>
      <dsp:spPr>
        <a:xfrm>
          <a:off x="0" y="4454897"/>
          <a:ext cx="1775076" cy="119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Электронный документооборот в ЕИС</a:t>
          </a:r>
        </a:p>
      </dsp:txBody>
      <dsp:txXfrm>
        <a:off x="0" y="4454897"/>
        <a:ext cx="1775076" cy="1192805"/>
      </dsp:txXfrm>
    </dsp:sp>
    <dsp:sp modelId="{B15F51CC-EE99-4755-9FC3-966DD49831B4}">
      <dsp:nvSpPr>
        <dsp:cNvPr id="0" name=""/>
        <dsp:cNvSpPr/>
      </dsp:nvSpPr>
      <dsp:spPr>
        <a:xfrm>
          <a:off x="1908207" y="4468919"/>
          <a:ext cx="6967174" cy="28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Документы о приемке</a:t>
          </a:r>
        </a:p>
      </dsp:txBody>
      <dsp:txXfrm>
        <a:off x="1908207" y="4468919"/>
        <a:ext cx="6967174" cy="280437"/>
      </dsp:txXfrm>
    </dsp:sp>
    <dsp:sp modelId="{369EDDAD-929A-44A7-90B4-9450FB78D33B}">
      <dsp:nvSpPr>
        <dsp:cNvPr id="0" name=""/>
        <dsp:cNvSpPr/>
      </dsp:nvSpPr>
      <dsp:spPr>
        <a:xfrm>
          <a:off x="1775076" y="4749356"/>
          <a:ext cx="710030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71722-4E8B-4445-A466-81564F6A3F21}">
      <dsp:nvSpPr>
        <dsp:cNvPr id="0" name=""/>
        <dsp:cNvSpPr/>
      </dsp:nvSpPr>
      <dsp:spPr>
        <a:xfrm>
          <a:off x="1908207" y="4763378"/>
          <a:ext cx="6967174" cy="28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Претензионная переписка</a:t>
          </a:r>
        </a:p>
      </dsp:txBody>
      <dsp:txXfrm>
        <a:off x="1908207" y="4763378"/>
        <a:ext cx="6967174" cy="280437"/>
      </dsp:txXfrm>
    </dsp:sp>
    <dsp:sp modelId="{677D4DE4-9F5E-4BC2-A565-661BD5023AD5}">
      <dsp:nvSpPr>
        <dsp:cNvPr id="0" name=""/>
        <dsp:cNvSpPr/>
      </dsp:nvSpPr>
      <dsp:spPr>
        <a:xfrm>
          <a:off x="1775076" y="5043816"/>
          <a:ext cx="710030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C8FE0-CA66-43B8-B9DF-6FBF5AAA7024}">
      <dsp:nvSpPr>
        <dsp:cNvPr id="0" name=""/>
        <dsp:cNvSpPr/>
      </dsp:nvSpPr>
      <dsp:spPr>
        <a:xfrm>
          <a:off x="1908207" y="5057837"/>
          <a:ext cx="6967174" cy="28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Расторжение контракта</a:t>
          </a:r>
        </a:p>
      </dsp:txBody>
      <dsp:txXfrm>
        <a:off x="1908207" y="5057837"/>
        <a:ext cx="6967174" cy="280437"/>
      </dsp:txXfrm>
    </dsp:sp>
    <dsp:sp modelId="{992E87E1-75E6-4607-A6EB-070339D262A6}">
      <dsp:nvSpPr>
        <dsp:cNvPr id="0" name=""/>
        <dsp:cNvSpPr/>
      </dsp:nvSpPr>
      <dsp:spPr>
        <a:xfrm>
          <a:off x="1775076" y="5338275"/>
          <a:ext cx="710030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1B860-FFD8-428A-8904-B768C4B3DB1A}">
      <dsp:nvSpPr>
        <dsp:cNvPr id="0" name=""/>
        <dsp:cNvSpPr/>
      </dsp:nvSpPr>
      <dsp:spPr>
        <a:xfrm>
          <a:off x="1908207" y="5352297"/>
          <a:ext cx="6967174" cy="28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Обжалование электронных процедур </a:t>
          </a:r>
        </a:p>
      </dsp:txBody>
      <dsp:txXfrm>
        <a:off x="1908207" y="5352297"/>
        <a:ext cx="6967174" cy="280437"/>
      </dsp:txXfrm>
    </dsp:sp>
    <dsp:sp modelId="{33B7ACA8-9118-464F-8CAC-E41A5380CBC8}">
      <dsp:nvSpPr>
        <dsp:cNvPr id="0" name=""/>
        <dsp:cNvSpPr/>
      </dsp:nvSpPr>
      <dsp:spPr>
        <a:xfrm>
          <a:off x="1775076" y="5632734"/>
          <a:ext cx="710030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10417-B3DE-4ED9-8C07-9C1AFD975F39}">
      <dsp:nvSpPr>
        <dsp:cNvPr id="0" name=""/>
        <dsp:cNvSpPr/>
      </dsp:nvSpPr>
      <dsp:spPr>
        <a:xfrm>
          <a:off x="0" y="23917"/>
          <a:ext cx="8798016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Обеспечение заявки</a:t>
          </a:r>
        </a:p>
      </dsp:txBody>
      <dsp:txXfrm>
        <a:off x="37467" y="61384"/>
        <a:ext cx="8723082" cy="692586"/>
      </dsp:txXfrm>
    </dsp:sp>
    <dsp:sp modelId="{B368AE54-03AC-47B8-9A95-88E058AF5F1D}">
      <dsp:nvSpPr>
        <dsp:cNvPr id="0" name=""/>
        <dsp:cNvSpPr/>
      </dsp:nvSpPr>
      <dsp:spPr>
        <a:xfrm>
          <a:off x="0" y="791437"/>
          <a:ext cx="8798016" cy="169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33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Заказчик вправе не устанавливать обеспечение заявки, если НМЦК меньше 1 млн. рублей.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Заказник обязан  установить обеспечение заявки для любых конкурентных процедур при НМЦК свыше 1млн. руб.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Для организаций инвалидов и учреждений уголовно-исполнительной системы обеспечение заявки составляет 0,5% от НМЦК</a:t>
          </a:r>
          <a:endParaRPr lang="ru-RU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Предусмотрено удержание в доход бюджета суммы обеспечения заявки, представленного в виде независимой гарантии</a:t>
          </a:r>
          <a:endParaRPr lang="ru-RU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0" y="791437"/>
        <a:ext cx="8798016" cy="1697400"/>
      </dsp:txXfrm>
    </dsp:sp>
    <dsp:sp modelId="{D6EEFEAE-0AB8-4102-931A-692C649B604C}">
      <dsp:nvSpPr>
        <dsp:cNvPr id="0" name=""/>
        <dsp:cNvSpPr/>
      </dsp:nvSpPr>
      <dsp:spPr>
        <a:xfrm>
          <a:off x="0" y="2488837"/>
          <a:ext cx="8798016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Обеспечение  исполнения контракта</a:t>
          </a:r>
          <a:endParaRPr lang="ru-RU" sz="2000" b="1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7467" y="2526304"/>
        <a:ext cx="8723082" cy="692586"/>
      </dsp:txXfrm>
    </dsp:sp>
    <dsp:sp modelId="{41CBBEB5-9FA5-4FE9-8D9D-E30C091C3348}">
      <dsp:nvSpPr>
        <dsp:cNvPr id="0" name=""/>
        <dsp:cNvSpPr/>
      </dsp:nvSpPr>
      <dsp:spPr>
        <a:xfrm>
          <a:off x="0" y="3256357"/>
          <a:ext cx="8798016" cy="74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33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Заказчик вправе установить обеспечение контракта для запроса котировок в электронной форме.</a:t>
          </a:r>
          <a:endParaRPr lang="ru-RU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В случае антидемпинговых мер размер обеспечения исполнения контракта увеличивается в 1,5 раза, но составляет не менее 10 % он НМЦК/цены контакта. </a:t>
          </a:r>
          <a:endParaRPr lang="ru-RU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0" y="3256357"/>
        <a:ext cx="8798016" cy="742612"/>
      </dsp:txXfrm>
    </dsp:sp>
    <dsp:sp modelId="{70A04817-3D46-437A-A196-DD79AA1048D4}">
      <dsp:nvSpPr>
        <dsp:cNvPr id="0" name=""/>
        <dsp:cNvSpPr/>
      </dsp:nvSpPr>
      <dsp:spPr>
        <a:xfrm>
          <a:off x="0" y="3998970"/>
          <a:ext cx="8798016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Обеспечение гарантийных обязательств</a:t>
          </a:r>
          <a:endParaRPr lang="ru-RU" sz="2000" b="1" kern="1200" dirty="0">
            <a:solidFill>
              <a:schemeClr val="tx1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37467" y="4036437"/>
        <a:ext cx="8723082" cy="692586"/>
      </dsp:txXfrm>
    </dsp:sp>
    <dsp:sp modelId="{BA83AB14-159F-4909-B9DA-6358C004DECF}">
      <dsp:nvSpPr>
        <dsp:cNvPr id="0" name=""/>
        <dsp:cNvSpPr/>
      </dsp:nvSpPr>
      <dsp:spPr>
        <a:xfrm>
          <a:off x="0" y="4766490"/>
          <a:ext cx="8798016" cy="99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337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latin typeface="Segoe UI Light" panose="020B0502040204020203" pitchFamily="34" charset="0"/>
              <a:cs typeface="Segoe UI Light" panose="020B0502040204020203" pitchFamily="34" charset="0"/>
            </a:rPr>
            <a:t>Возможно установить обеспечение гарантийных обязательств в случае заключения контракта с единственным поставщиком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 smtClean="0">
            <a:latin typeface="Segoe UI Light" panose="020B0502040204020203" pitchFamily="34" charset="0"/>
            <a:cs typeface="Segoe UI Light" panose="020B05020402040202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>
            <a:latin typeface="Segoe UI Light" panose="020B0502040204020203" pitchFamily="34" charset="0"/>
            <a:cs typeface="Segoe UI Light" panose="020B0502040204020203" pitchFamily="34" charset="0"/>
          </a:endParaRPr>
        </a:p>
      </dsp:txBody>
      <dsp:txXfrm>
        <a:off x="0" y="4766490"/>
        <a:ext cx="8798016" cy="9972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C630A-94C1-48F2-80B6-EDC248647952}">
      <dsp:nvSpPr>
        <dsp:cNvPr id="0" name=""/>
        <dsp:cNvSpPr/>
      </dsp:nvSpPr>
      <dsp:spPr>
        <a:xfrm>
          <a:off x="247309" y="152531"/>
          <a:ext cx="2447688" cy="764902"/>
        </a:xfrm>
        <a:prstGeom prst="rect">
          <a:avLst/>
        </a:prstGeom>
        <a:solidFill>
          <a:schemeClr val="accent3">
            <a:lumMod val="40000"/>
            <a:lumOff val="60000"/>
            <a:alpha val="40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809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6600"/>
              </a:solidFill>
              <a:latin typeface="Segoe UI Light" pitchFamily="34" charset="0"/>
            </a:rPr>
            <a:t>Нивелирование нарушений в сфере закупок</a:t>
          </a:r>
          <a:endParaRPr lang="ru-RU" sz="1400" b="1" kern="1200" dirty="0">
            <a:solidFill>
              <a:srgbClr val="006600"/>
            </a:solidFill>
            <a:latin typeface="Segoe UI Light" pitchFamily="34" charset="0"/>
          </a:endParaRPr>
        </a:p>
      </dsp:txBody>
      <dsp:txXfrm>
        <a:off x="247309" y="152531"/>
        <a:ext cx="2447688" cy="764902"/>
      </dsp:txXfrm>
    </dsp:sp>
    <dsp:sp modelId="{C08C53B2-C905-4176-BA65-B55FB1EC6721}">
      <dsp:nvSpPr>
        <dsp:cNvPr id="0" name=""/>
        <dsp:cNvSpPr/>
      </dsp:nvSpPr>
      <dsp:spPr>
        <a:xfrm>
          <a:off x="145322" y="42045"/>
          <a:ext cx="535431" cy="803147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F7BB39D-8E6A-4A7B-BD9D-7C01BB1151C5}">
      <dsp:nvSpPr>
        <dsp:cNvPr id="0" name=""/>
        <dsp:cNvSpPr/>
      </dsp:nvSpPr>
      <dsp:spPr>
        <a:xfrm>
          <a:off x="2887938" y="152737"/>
          <a:ext cx="2446142" cy="764419"/>
        </a:xfrm>
        <a:prstGeom prst="rect">
          <a:avLst/>
        </a:prstGeom>
        <a:solidFill>
          <a:schemeClr val="accent4">
            <a:lumMod val="40000"/>
            <a:lumOff val="60000"/>
            <a:alpha val="40000"/>
          </a:schemeClr>
        </a:soli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76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  <a:latin typeface="Segoe UI Light" pitchFamily="34" charset="0"/>
            </a:rPr>
            <a:t>Повышение уровня исполнительской дисциплины</a:t>
          </a:r>
          <a:endParaRPr lang="ru-RU" sz="1400" b="1" kern="1200" dirty="0">
            <a:solidFill>
              <a:schemeClr val="accent4">
                <a:lumMod val="75000"/>
              </a:schemeClr>
            </a:solidFill>
            <a:latin typeface="Segoe UI Light" pitchFamily="34" charset="0"/>
          </a:endParaRPr>
        </a:p>
      </dsp:txBody>
      <dsp:txXfrm>
        <a:off x="2887938" y="152737"/>
        <a:ext cx="2446142" cy="764419"/>
      </dsp:txXfrm>
    </dsp:sp>
    <dsp:sp modelId="{AFAFF095-151F-49CC-870F-AC2EF52E6832}">
      <dsp:nvSpPr>
        <dsp:cNvPr id="0" name=""/>
        <dsp:cNvSpPr/>
      </dsp:nvSpPr>
      <dsp:spPr>
        <a:xfrm>
          <a:off x="2786015" y="42321"/>
          <a:ext cx="535093" cy="802640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9525" cap="flat" cmpd="sng" algn="ctr">
          <a:solidFill>
            <a:schemeClr val="accent4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7C9FFE-579C-4057-BF05-959956A9DD24}">
      <dsp:nvSpPr>
        <dsp:cNvPr id="0" name=""/>
        <dsp:cNvSpPr/>
      </dsp:nvSpPr>
      <dsp:spPr>
        <a:xfrm>
          <a:off x="5526635" y="153976"/>
          <a:ext cx="2436875" cy="761523"/>
        </a:xfrm>
        <a:prstGeom prst="rect">
          <a:avLst/>
        </a:prstGeom>
        <a:solidFill>
          <a:schemeClr val="accent2">
            <a:lumMod val="40000"/>
            <a:lumOff val="60000"/>
            <a:alpha val="40000"/>
          </a:schemeClr>
        </a:soli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80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  <a:latin typeface="Segoe UI Light" pitchFamily="34" charset="0"/>
            </a:rPr>
            <a:t>Повышение гласности, прозрачности и конкуренции</a:t>
          </a:r>
          <a:endParaRPr lang="ru-RU" sz="1400" b="1" kern="1200" dirty="0">
            <a:solidFill>
              <a:schemeClr val="accent2">
                <a:lumMod val="75000"/>
              </a:schemeClr>
            </a:solidFill>
            <a:latin typeface="Segoe UI Light" pitchFamily="34" charset="0"/>
          </a:endParaRPr>
        </a:p>
      </dsp:txBody>
      <dsp:txXfrm>
        <a:off x="5526635" y="153976"/>
        <a:ext cx="2436875" cy="761523"/>
      </dsp:txXfrm>
    </dsp:sp>
    <dsp:sp modelId="{CCF27423-8238-465E-9390-3D381307A7AA}">
      <dsp:nvSpPr>
        <dsp:cNvPr id="0" name=""/>
        <dsp:cNvSpPr/>
      </dsp:nvSpPr>
      <dsp:spPr>
        <a:xfrm>
          <a:off x="5425099" y="43978"/>
          <a:ext cx="533066" cy="799599"/>
        </a:xfrm>
        <a:prstGeom prst="rect">
          <a:avLst/>
        </a:prstGeom>
        <a:blipFill rotWithShape="1">
          <a:blip xmlns:r="http://schemas.openxmlformats.org/officeDocument/2006/relationships"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9525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CAE72-086D-49B5-882B-B8F2E9191A0A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A6EBE-D9C3-4767-8CB4-D813C4DA2C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82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51DD1-609F-48E9-924C-C9392B38781A}" type="datetimeFigureOut">
              <a:rPr lang="ru-RU" smtClean="0"/>
              <a:t>07.10.2021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FDF06-8442-4FFB-8404-BABAF46806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72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DF06-8442-4FFB-8404-BABAF46806D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52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DF06-8442-4FFB-8404-BABAF46806D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42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DF06-8442-4FFB-8404-BABAF46806DA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42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DF06-8442-4FFB-8404-BABAF46806D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42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DF06-8442-4FFB-8404-BABAF46806D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429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DF06-8442-4FFB-8404-BABAF46806DA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429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DF06-8442-4FFB-8404-BABAF46806DA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20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DF06-8442-4FFB-8404-BABAF46806D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42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DF06-8442-4FFB-8404-BABAF46806D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08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64E-3AD0-403F-9350-29F5716552C6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AE92-45A7-4D7D-9F24-5488E031DAAF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D7BA-704C-42A9-AF2E-F3F151CBC0E2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D827-DD5E-4664-80B7-28BF2E738F4C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1553-98CA-4973-B242-6A8524EA097A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D4CD-2A7A-4CC1-ABC2-91C93286322A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C92C-80E3-4B14-A99E-4583B5F646B7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9EFE-087C-49F3-A90D-D8A7B6B68204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E1A7-3924-4011-BB6D-9D8F71C28B69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26D0-41D8-4D06-8BE2-80E05D7126E0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FEDA-9617-4089-AF7C-8CD1C82C06C1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44C9-9D2C-4019-B769-35220E253794}" type="datetime1">
              <a:rPr lang="ru-RU" smtClean="0"/>
              <a:t>07.10.2021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3.png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6044"/>
            <a:ext cx="9144001" cy="586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2030016"/>
            <a:ext cx="9144001" cy="3313880"/>
          </a:xfr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Изменения в контрактной системе </a:t>
            </a:r>
            <a:b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01 января 2022 года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77272"/>
            <a:ext cx="9144000" cy="949807"/>
          </a:xfrm>
        </p:spPr>
        <p:txBody>
          <a:bodyPr anchor="ctr">
            <a:normAutofit/>
          </a:bodyPr>
          <a:lstStyle/>
          <a:p>
            <a:pPr algn="r"/>
            <a:r>
              <a:rPr lang="ru-RU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Segoe UI Light" pitchFamily="34" charset="0"/>
              </a:rPr>
              <a:t>Руководитель управления</a:t>
            </a:r>
          </a:p>
          <a:p>
            <a:pPr algn="r"/>
            <a:r>
              <a:rPr lang="ru-RU" sz="1400" b="1" dirty="0" smtClean="0">
                <a:solidFill>
                  <a:srgbClr val="000000"/>
                </a:solidFill>
                <a:latin typeface="Segoe UI Light" pitchFamily="34" charset="0"/>
              </a:rPr>
              <a:t>муниципальных закупок</a:t>
            </a:r>
          </a:p>
          <a:p>
            <a:pPr algn="r"/>
            <a:r>
              <a:rPr lang="ru-RU" sz="1400" b="1" dirty="0" smtClean="0">
                <a:solidFill>
                  <a:srgbClr val="000000"/>
                </a:solidFill>
                <a:latin typeface="Segoe UI Light" pitchFamily="34" charset="0"/>
              </a:rPr>
              <a:t>А.А. Зенин</a:t>
            </a:r>
            <a:endParaRPr lang="ru-RU" sz="1400" b="1" dirty="0">
              <a:solidFill>
                <a:srgbClr val="000000"/>
              </a:solidFill>
              <a:latin typeface="Segoe UI Light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357168"/>
            <a:ext cx="2571736" cy="47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городского</a:t>
            </a:r>
          </a:p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 округа  город Воронеж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-1935"/>
            <a:ext cx="9144000" cy="982663"/>
            <a:chOff x="0" y="-1935"/>
            <a:chExt cx="9144000" cy="982663"/>
          </a:xfrm>
        </p:grpSpPr>
        <p:pic>
          <p:nvPicPr>
            <p:cNvPr id="8" name="Рисунок 4" descr="prezentacia-voronezh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35"/>
              <a:ext cx="9144000" cy="98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0893" y="96039"/>
              <a:ext cx="2039276" cy="7848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Администрация</a:t>
              </a:r>
            </a:p>
            <a:p>
              <a:pPr algn="ctr"/>
              <a:r>
                <a:rPr lang="ru-RU" sz="15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</a:t>
              </a:r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ородского округа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город Воронеж</a:t>
              </a:r>
              <a:endPara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31143" y="97810"/>
              <a:ext cx="1810304" cy="7848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Управление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муниципальных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закупок</a:t>
              </a:r>
              <a:endParaRPr lang="ru-RU" sz="15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5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196" y="897"/>
            <a:ext cx="9144000" cy="982663"/>
            <a:chOff x="-1196" y="897"/>
            <a:chExt cx="9144000" cy="9826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1569" y="99319"/>
              <a:ext cx="50006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87343" y="897"/>
            <a:ext cx="8101589" cy="9826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UI Light" pitchFamily="34" charset="0"/>
                <a:ea typeface="+mn-ea"/>
                <a:cs typeface="+mn-cs"/>
              </a:rPr>
              <a:t>Основные изменения в конкурентных процедурах закупок с 01.01.2022.</a:t>
            </a:r>
            <a:endParaRPr lang="ru-RU" sz="2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egoe UI Light" pitchFamily="34" charset="0"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42071362"/>
              </p:ext>
            </p:extLst>
          </p:nvPr>
        </p:nvGraphicFramePr>
        <p:xfrm>
          <a:off x="125127" y="1068404"/>
          <a:ext cx="8846507" cy="556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479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196" y="897"/>
            <a:ext cx="9144000" cy="982663"/>
            <a:chOff x="-1196" y="897"/>
            <a:chExt cx="9144000" cy="9826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1569" y="99319"/>
              <a:ext cx="50006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87343" y="897"/>
            <a:ext cx="8101589" cy="9826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UI Light" pitchFamily="34" charset="0"/>
                <a:ea typeface="+mn-ea"/>
                <a:cs typeface="+mn-cs"/>
              </a:rPr>
              <a:t>Изменение способов закупок</a:t>
            </a:r>
            <a:endParaRPr lang="ru-RU" sz="2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egoe UI Light" pitchFamily="34" charset="0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18002226"/>
              </p:ext>
            </p:extLst>
          </p:nvPr>
        </p:nvGraphicFramePr>
        <p:xfrm>
          <a:off x="-1196" y="1464382"/>
          <a:ext cx="9143999" cy="149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24776097"/>
              </p:ext>
            </p:extLst>
          </p:nvPr>
        </p:nvGraphicFramePr>
        <p:xfrm>
          <a:off x="0" y="3137836"/>
          <a:ext cx="9144000" cy="2223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37077138"/>
              </p:ext>
            </p:extLst>
          </p:nvPr>
        </p:nvGraphicFramePr>
        <p:xfrm>
          <a:off x="0" y="6112041"/>
          <a:ext cx="9142804" cy="42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525699822"/>
              </p:ext>
            </p:extLst>
          </p:nvPr>
        </p:nvGraphicFramePr>
        <p:xfrm>
          <a:off x="0" y="5486399"/>
          <a:ext cx="9144000" cy="42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63039" y="1106906"/>
            <a:ext cx="2348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До 01.01.2022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46280" y="1106906"/>
            <a:ext cx="2348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С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 01.01.2022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0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196" y="897"/>
            <a:ext cx="9144000" cy="982663"/>
            <a:chOff x="-1196" y="897"/>
            <a:chExt cx="9144000" cy="9826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1569" y="99319"/>
              <a:ext cx="50006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87343" y="897"/>
            <a:ext cx="8101589" cy="9826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7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UI Light" pitchFamily="34" charset="0"/>
                <a:ea typeface="+mn-ea"/>
                <a:cs typeface="+mn-cs"/>
              </a:rPr>
              <a:t>И</a:t>
            </a:r>
            <a:r>
              <a:rPr lang="ru-RU" sz="2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UI Light" pitchFamily="34" charset="0"/>
                <a:ea typeface="+mn-ea"/>
                <a:cs typeface="+mn-cs"/>
              </a:rPr>
              <a:t>зменения в процедурах конкурентных закупок </a:t>
            </a:r>
            <a:endParaRPr lang="ru-RU" sz="2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egoe UI Light" pitchFamily="34" charset="0"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91859760"/>
              </p:ext>
            </p:extLst>
          </p:nvPr>
        </p:nvGraphicFramePr>
        <p:xfrm>
          <a:off x="127322" y="983560"/>
          <a:ext cx="8844313" cy="572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654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196" y="897"/>
            <a:ext cx="9144000" cy="982663"/>
            <a:chOff x="-1196" y="897"/>
            <a:chExt cx="9144000" cy="9826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pic>
          <p:nvPicPr>
            <p:cNvPr id="6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1569" y="99319"/>
              <a:ext cx="50006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87343" y="897"/>
            <a:ext cx="8101589" cy="9826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UI Light" pitchFamily="34" charset="0"/>
                <a:ea typeface="+mn-ea"/>
                <a:cs typeface="+mn-cs"/>
              </a:rPr>
              <a:t>Нововведения в законе </a:t>
            </a:r>
            <a:endParaRPr lang="ru-RU" sz="2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egoe UI Light" pitchFamily="34" charset="0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92131307"/>
              </p:ext>
            </p:extLst>
          </p:nvPr>
        </p:nvGraphicFramePr>
        <p:xfrm>
          <a:off x="96253" y="983560"/>
          <a:ext cx="8875382" cy="564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12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196" y="897"/>
            <a:ext cx="9144000" cy="982663"/>
            <a:chOff x="-1196" y="897"/>
            <a:chExt cx="9144000" cy="9826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1569" y="99319"/>
              <a:ext cx="50006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87343" y="897"/>
            <a:ext cx="8101589" cy="9826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UI Light" pitchFamily="34" charset="0"/>
                <a:ea typeface="+mn-ea"/>
                <a:cs typeface="+mn-cs"/>
              </a:rPr>
              <a:t>Обеспечение заявки, исполнения контракта , гарантийных обязательств</a:t>
            </a:r>
            <a:endParaRPr lang="ru-RU" sz="2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egoe UI Light" pitchFamily="34" charset="0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97287950"/>
              </p:ext>
            </p:extLst>
          </p:nvPr>
        </p:nvGraphicFramePr>
        <p:xfrm>
          <a:off x="173620" y="983560"/>
          <a:ext cx="8798016" cy="5787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63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196" y="897"/>
            <a:ext cx="9144000" cy="982663"/>
            <a:chOff x="-1196" y="897"/>
            <a:chExt cx="9144000" cy="9826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1569" y="99319"/>
              <a:ext cx="50006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87343" y="897"/>
            <a:ext cx="8101589" cy="982663"/>
          </a:xfrm>
        </p:spPr>
        <p:txBody>
          <a:bodyPr anchor="ctr">
            <a:noAutofit/>
          </a:bodyPr>
          <a:lstStyle/>
          <a:p>
            <a:pPr lvl="0"/>
            <a:r>
              <a:rPr lang="ru-RU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UI Light" pitchFamily="34" charset="0"/>
              </a:rPr>
              <a:t>Автоматизация </a:t>
            </a: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UI Light" pitchFamily="34" charset="0"/>
              </a:rPr>
              <a:t>муниципального</a:t>
            </a:r>
            <a:b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UI Light" pitchFamily="34" charset="0"/>
              </a:rPr>
            </a:b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UI Light" pitchFamily="34" charset="0"/>
              </a:rPr>
              <a:t>каталога товар, работ, услуг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egoe UI Light" pitchFamily="34" charset="0"/>
              <a:ea typeface="+mn-ea"/>
              <a:cs typeface="+mn-cs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5269620"/>
              </p:ext>
            </p:extLst>
          </p:nvPr>
        </p:nvGraphicFramePr>
        <p:xfrm>
          <a:off x="1020278" y="5879271"/>
          <a:ext cx="8108833" cy="959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98383" y="2358189"/>
            <a:ext cx="8682877" cy="3209455"/>
            <a:chOff x="580586" y="1097280"/>
            <a:chExt cx="7981629" cy="3696101"/>
          </a:xfrm>
        </p:grpSpPr>
        <p:sp>
          <p:nvSpPr>
            <p:cNvPr id="5" name="Полилиния 4"/>
            <p:cNvSpPr/>
            <p:nvPr/>
          </p:nvSpPr>
          <p:spPr>
            <a:xfrm>
              <a:off x="6788520" y="1097280"/>
              <a:ext cx="1773695" cy="3696101"/>
            </a:xfrm>
            <a:custGeom>
              <a:avLst/>
              <a:gdLst>
                <a:gd name="connsiteX0" fmla="*/ 0 w 1773695"/>
                <a:gd name="connsiteY0" fmla="*/ 177370 h 3696101"/>
                <a:gd name="connsiteX1" fmla="*/ 177370 w 1773695"/>
                <a:gd name="connsiteY1" fmla="*/ 0 h 3696101"/>
                <a:gd name="connsiteX2" fmla="*/ 1596326 w 1773695"/>
                <a:gd name="connsiteY2" fmla="*/ 0 h 3696101"/>
                <a:gd name="connsiteX3" fmla="*/ 1773696 w 1773695"/>
                <a:gd name="connsiteY3" fmla="*/ 177370 h 3696101"/>
                <a:gd name="connsiteX4" fmla="*/ 1773695 w 1773695"/>
                <a:gd name="connsiteY4" fmla="*/ 3518732 h 3696101"/>
                <a:gd name="connsiteX5" fmla="*/ 1596325 w 1773695"/>
                <a:gd name="connsiteY5" fmla="*/ 3696102 h 3696101"/>
                <a:gd name="connsiteX6" fmla="*/ 177370 w 1773695"/>
                <a:gd name="connsiteY6" fmla="*/ 3696101 h 3696101"/>
                <a:gd name="connsiteX7" fmla="*/ 0 w 1773695"/>
                <a:gd name="connsiteY7" fmla="*/ 3518731 h 3696101"/>
                <a:gd name="connsiteX8" fmla="*/ 0 w 1773695"/>
                <a:gd name="connsiteY8" fmla="*/ 177370 h 369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695" h="3696101">
                  <a:moveTo>
                    <a:pt x="0" y="177370"/>
                  </a:moveTo>
                  <a:cubicBezTo>
                    <a:pt x="0" y="79411"/>
                    <a:pt x="79411" y="0"/>
                    <a:pt x="177370" y="0"/>
                  </a:cubicBezTo>
                  <a:lnTo>
                    <a:pt x="1596326" y="0"/>
                  </a:lnTo>
                  <a:cubicBezTo>
                    <a:pt x="1694285" y="0"/>
                    <a:pt x="1773696" y="79411"/>
                    <a:pt x="1773696" y="177370"/>
                  </a:cubicBezTo>
                  <a:cubicBezTo>
                    <a:pt x="1773696" y="1291157"/>
                    <a:pt x="1773695" y="2404945"/>
                    <a:pt x="1773695" y="3518732"/>
                  </a:cubicBezTo>
                  <a:cubicBezTo>
                    <a:pt x="1773695" y="3616691"/>
                    <a:pt x="1694284" y="3696102"/>
                    <a:pt x="1596325" y="3696102"/>
                  </a:cubicBezTo>
                  <a:lnTo>
                    <a:pt x="177370" y="3696101"/>
                  </a:lnTo>
                  <a:cubicBezTo>
                    <a:pt x="79411" y="3696101"/>
                    <a:pt x="0" y="3616690"/>
                    <a:pt x="0" y="3518731"/>
                  </a:cubicBezTo>
                  <a:lnTo>
                    <a:pt x="0" y="17737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269395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bg1"/>
                  </a:solidFill>
                  <a:latin typeface="Segoe UI Light" pitchFamily="34" charset="0"/>
                </a:rPr>
                <a:t>Уполномоченный орган</a:t>
              </a:r>
              <a:endParaRPr lang="ru-RU" sz="1500" b="1" kern="1200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719209" y="1097280"/>
              <a:ext cx="1773695" cy="3696101"/>
            </a:xfrm>
            <a:custGeom>
              <a:avLst/>
              <a:gdLst>
                <a:gd name="connsiteX0" fmla="*/ 0 w 1773695"/>
                <a:gd name="connsiteY0" fmla="*/ 177370 h 3696101"/>
                <a:gd name="connsiteX1" fmla="*/ 177370 w 1773695"/>
                <a:gd name="connsiteY1" fmla="*/ 0 h 3696101"/>
                <a:gd name="connsiteX2" fmla="*/ 1596326 w 1773695"/>
                <a:gd name="connsiteY2" fmla="*/ 0 h 3696101"/>
                <a:gd name="connsiteX3" fmla="*/ 1773696 w 1773695"/>
                <a:gd name="connsiteY3" fmla="*/ 177370 h 3696101"/>
                <a:gd name="connsiteX4" fmla="*/ 1773695 w 1773695"/>
                <a:gd name="connsiteY4" fmla="*/ 3518732 h 3696101"/>
                <a:gd name="connsiteX5" fmla="*/ 1596325 w 1773695"/>
                <a:gd name="connsiteY5" fmla="*/ 3696102 h 3696101"/>
                <a:gd name="connsiteX6" fmla="*/ 177370 w 1773695"/>
                <a:gd name="connsiteY6" fmla="*/ 3696101 h 3696101"/>
                <a:gd name="connsiteX7" fmla="*/ 0 w 1773695"/>
                <a:gd name="connsiteY7" fmla="*/ 3518731 h 3696101"/>
                <a:gd name="connsiteX8" fmla="*/ 0 w 1773695"/>
                <a:gd name="connsiteY8" fmla="*/ 177370 h 369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695" h="3696101">
                  <a:moveTo>
                    <a:pt x="0" y="177370"/>
                  </a:moveTo>
                  <a:cubicBezTo>
                    <a:pt x="0" y="79411"/>
                    <a:pt x="79411" y="0"/>
                    <a:pt x="177370" y="0"/>
                  </a:cubicBezTo>
                  <a:lnTo>
                    <a:pt x="1596326" y="0"/>
                  </a:lnTo>
                  <a:cubicBezTo>
                    <a:pt x="1694285" y="0"/>
                    <a:pt x="1773696" y="79411"/>
                    <a:pt x="1773696" y="177370"/>
                  </a:cubicBezTo>
                  <a:cubicBezTo>
                    <a:pt x="1773696" y="1291157"/>
                    <a:pt x="1773695" y="2404945"/>
                    <a:pt x="1773695" y="3518732"/>
                  </a:cubicBezTo>
                  <a:cubicBezTo>
                    <a:pt x="1773695" y="3616691"/>
                    <a:pt x="1694284" y="3696102"/>
                    <a:pt x="1596325" y="3696102"/>
                  </a:cubicBezTo>
                  <a:lnTo>
                    <a:pt x="177370" y="3696101"/>
                  </a:lnTo>
                  <a:cubicBezTo>
                    <a:pt x="79411" y="3696101"/>
                    <a:pt x="0" y="3616690"/>
                    <a:pt x="0" y="3518731"/>
                  </a:cubicBezTo>
                  <a:lnTo>
                    <a:pt x="0" y="17737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269395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kern="1200" dirty="0" smtClean="0">
                <a:solidFill>
                  <a:schemeClr val="bg1"/>
                </a:solidFill>
                <a:latin typeface="Segoe UI Light" pitchFamily="34" charset="0"/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bg1"/>
                  </a:solidFill>
                  <a:latin typeface="Segoe UI Light" pitchFamily="34" charset="0"/>
                </a:rPr>
                <a:t>модуль </a:t>
              </a:r>
              <a:br>
                <a:rPr lang="ru-RU" sz="1000" b="1" kern="1200" dirty="0" smtClean="0">
                  <a:solidFill>
                    <a:schemeClr val="bg1"/>
                  </a:solidFill>
                  <a:latin typeface="Segoe UI Light" pitchFamily="34" charset="0"/>
                </a:rPr>
              </a:br>
              <a:r>
                <a:rPr lang="ru-RU" b="1" kern="1200" dirty="0" smtClean="0">
                  <a:solidFill>
                    <a:schemeClr val="bg1"/>
                  </a:solidFill>
                  <a:latin typeface="Segoe UI Light" pitchFamily="34" charset="0"/>
                </a:rPr>
                <a:t>«Калькулятор НМЦК»</a:t>
              </a:r>
              <a:endParaRPr lang="ru-RU" b="1" kern="1200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649898" y="1097280"/>
              <a:ext cx="1773695" cy="3696101"/>
            </a:xfrm>
            <a:custGeom>
              <a:avLst/>
              <a:gdLst>
                <a:gd name="connsiteX0" fmla="*/ 0 w 1773695"/>
                <a:gd name="connsiteY0" fmla="*/ 177370 h 3696101"/>
                <a:gd name="connsiteX1" fmla="*/ 177370 w 1773695"/>
                <a:gd name="connsiteY1" fmla="*/ 0 h 3696101"/>
                <a:gd name="connsiteX2" fmla="*/ 1596326 w 1773695"/>
                <a:gd name="connsiteY2" fmla="*/ 0 h 3696101"/>
                <a:gd name="connsiteX3" fmla="*/ 1773696 w 1773695"/>
                <a:gd name="connsiteY3" fmla="*/ 177370 h 3696101"/>
                <a:gd name="connsiteX4" fmla="*/ 1773695 w 1773695"/>
                <a:gd name="connsiteY4" fmla="*/ 3518732 h 3696101"/>
                <a:gd name="connsiteX5" fmla="*/ 1596325 w 1773695"/>
                <a:gd name="connsiteY5" fmla="*/ 3696102 h 3696101"/>
                <a:gd name="connsiteX6" fmla="*/ 177370 w 1773695"/>
                <a:gd name="connsiteY6" fmla="*/ 3696101 h 3696101"/>
                <a:gd name="connsiteX7" fmla="*/ 0 w 1773695"/>
                <a:gd name="connsiteY7" fmla="*/ 3518731 h 3696101"/>
                <a:gd name="connsiteX8" fmla="*/ 0 w 1773695"/>
                <a:gd name="connsiteY8" fmla="*/ 177370 h 369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695" h="3696101">
                  <a:moveTo>
                    <a:pt x="0" y="177370"/>
                  </a:moveTo>
                  <a:cubicBezTo>
                    <a:pt x="0" y="79411"/>
                    <a:pt x="79411" y="0"/>
                    <a:pt x="177370" y="0"/>
                  </a:cubicBezTo>
                  <a:lnTo>
                    <a:pt x="1596326" y="0"/>
                  </a:lnTo>
                  <a:cubicBezTo>
                    <a:pt x="1694285" y="0"/>
                    <a:pt x="1773696" y="79411"/>
                    <a:pt x="1773696" y="177370"/>
                  </a:cubicBezTo>
                  <a:cubicBezTo>
                    <a:pt x="1773696" y="1291157"/>
                    <a:pt x="1773695" y="2404945"/>
                    <a:pt x="1773695" y="3518732"/>
                  </a:cubicBezTo>
                  <a:cubicBezTo>
                    <a:pt x="1773695" y="3616691"/>
                    <a:pt x="1694284" y="3696102"/>
                    <a:pt x="1596325" y="3696102"/>
                  </a:cubicBezTo>
                  <a:lnTo>
                    <a:pt x="177370" y="3696101"/>
                  </a:lnTo>
                  <a:cubicBezTo>
                    <a:pt x="79411" y="3696101"/>
                    <a:pt x="0" y="3616690"/>
                    <a:pt x="0" y="3518731"/>
                  </a:cubicBezTo>
                  <a:lnTo>
                    <a:pt x="0" y="17737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269395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bg1"/>
                  </a:solidFill>
                  <a:latin typeface="Segoe UI Light" pitchFamily="34" charset="0"/>
                </a:rPr>
                <a:t>модуль</a:t>
              </a:r>
              <a:r>
                <a:rPr lang="ru-RU" sz="2000" b="1" kern="1200" dirty="0" smtClean="0">
                  <a:solidFill>
                    <a:schemeClr val="bg1"/>
                  </a:solidFill>
                  <a:latin typeface="Segoe UI Light" pitchFamily="34" charset="0"/>
                </a:rPr>
                <a:t/>
              </a:r>
              <a:br>
                <a:rPr lang="ru-RU" sz="2000" b="1" kern="1200" dirty="0" smtClean="0">
                  <a:solidFill>
                    <a:schemeClr val="bg1"/>
                  </a:solidFill>
                  <a:latin typeface="Segoe UI Light" pitchFamily="34" charset="0"/>
                </a:rPr>
              </a:br>
              <a:r>
                <a:rPr lang="ru-RU" b="1" kern="1200" dirty="0" smtClean="0">
                  <a:solidFill>
                    <a:schemeClr val="bg1"/>
                  </a:solidFill>
                  <a:latin typeface="Segoe UI Light" pitchFamily="34" charset="0"/>
                </a:rPr>
                <a:t>«МКТРУ»</a:t>
              </a:r>
              <a:endParaRPr lang="ru-RU" b="1" kern="1200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80586" y="1097280"/>
              <a:ext cx="1773695" cy="3696101"/>
            </a:xfrm>
            <a:custGeom>
              <a:avLst/>
              <a:gdLst>
                <a:gd name="connsiteX0" fmla="*/ 0 w 1773695"/>
                <a:gd name="connsiteY0" fmla="*/ 177370 h 3696101"/>
                <a:gd name="connsiteX1" fmla="*/ 177370 w 1773695"/>
                <a:gd name="connsiteY1" fmla="*/ 0 h 3696101"/>
                <a:gd name="connsiteX2" fmla="*/ 1596326 w 1773695"/>
                <a:gd name="connsiteY2" fmla="*/ 0 h 3696101"/>
                <a:gd name="connsiteX3" fmla="*/ 1773696 w 1773695"/>
                <a:gd name="connsiteY3" fmla="*/ 177370 h 3696101"/>
                <a:gd name="connsiteX4" fmla="*/ 1773695 w 1773695"/>
                <a:gd name="connsiteY4" fmla="*/ 3518732 h 3696101"/>
                <a:gd name="connsiteX5" fmla="*/ 1596325 w 1773695"/>
                <a:gd name="connsiteY5" fmla="*/ 3696102 h 3696101"/>
                <a:gd name="connsiteX6" fmla="*/ 177370 w 1773695"/>
                <a:gd name="connsiteY6" fmla="*/ 3696101 h 3696101"/>
                <a:gd name="connsiteX7" fmla="*/ 0 w 1773695"/>
                <a:gd name="connsiteY7" fmla="*/ 3518731 h 3696101"/>
                <a:gd name="connsiteX8" fmla="*/ 0 w 1773695"/>
                <a:gd name="connsiteY8" fmla="*/ 177370 h 369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695" h="3696101">
                  <a:moveTo>
                    <a:pt x="0" y="177370"/>
                  </a:moveTo>
                  <a:cubicBezTo>
                    <a:pt x="0" y="79411"/>
                    <a:pt x="79411" y="0"/>
                    <a:pt x="177370" y="0"/>
                  </a:cubicBezTo>
                  <a:lnTo>
                    <a:pt x="1596326" y="0"/>
                  </a:lnTo>
                  <a:cubicBezTo>
                    <a:pt x="1694285" y="0"/>
                    <a:pt x="1773696" y="79411"/>
                    <a:pt x="1773696" y="177370"/>
                  </a:cubicBezTo>
                  <a:cubicBezTo>
                    <a:pt x="1773696" y="1291157"/>
                    <a:pt x="1773695" y="2404945"/>
                    <a:pt x="1773695" y="3518732"/>
                  </a:cubicBezTo>
                  <a:cubicBezTo>
                    <a:pt x="1773695" y="3616691"/>
                    <a:pt x="1694284" y="3696102"/>
                    <a:pt x="1596325" y="3696102"/>
                  </a:cubicBezTo>
                  <a:lnTo>
                    <a:pt x="177370" y="3696101"/>
                  </a:lnTo>
                  <a:cubicBezTo>
                    <a:pt x="79411" y="3696101"/>
                    <a:pt x="0" y="3616690"/>
                    <a:pt x="0" y="3518731"/>
                  </a:cubicBezTo>
                  <a:lnTo>
                    <a:pt x="0" y="17737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269395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solidFill>
                    <a:schemeClr val="bg1"/>
                  </a:solidFill>
                  <a:latin typeface="Segoe UI Light" pitchFamily="34" charset="0"/>
                </a:rPr>
                <a:t>Заказчик</a:t>
              </a:r>
              <a:endParaRPr lang="ru-RU" sz="1500" b="1" kern="1200" dirty="0">
                <a:solidFill>
                  <a:schemeClr val="bg1"/>
                </a:solidFill>
                <a:latin typeface="Segoe UI Light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28394" y="3056303"/>
              <a:ext cx="1478079" cy="739039"/>
            </a:xfrm>
            <a:custGeom>
              <a:avLst/>
              <a:gdLst>
                <a:gd name="connsiteX0" fmla="*/ 0 w 1478079"/>
                <a:gd name="connsiteY0" fmla="*/ 73904 h 739039"/>
                <a:gd name="connsiteX1" fmla="*/ 73904 w 1478079"/>
                <a:gd name="connsiteY1" fmla="*/ 0 h 739039"/>
                <a:gd name="connsiteX2" fmla="*/ 1404175 w 1478079"/>
                <a:gd name="connsiteY2" fmla="*/ 0 h 739039"/>
                <a:gd name="connsiteX3" fmla="*/ 1478079 w 1478079"/>
                <a:gd name="connsiteY3" fmla="*/ 73904 h 739039"/>
                <a:gd name="connsiteX4" fmla="*/ 1478079 w 1478079"/>
                <a:gd name="connsiteY4" fmla="*/ 665135 h 739039"/>
                <a:gd name="connsiteX5" fmla="*/ 1404175 w 1478079"/>
                <a:gd name="connsiteY5" fmla="*/ 739039 h 739039"/>
                <a:gd name="connsiteX6" fmla="*/ 73904 w 1478079"/>
                <a:gd name="connsiteY6" fmla="*/ 739039 h 739039"/>
                <a:gd name="connsiteX7" fmla="*/ 0 w 1478079"/>
                <a:gd name="connsiteY7" fmla="*/ 665135 h 739039"/>
                <a:gd name="connsiteX8" fmla="*/ 0 w 1478079"/>
                <a:gd name="connsiteY8" fmla="*/ 73904 h 7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8079" h="739039">
                  <a:moveTo>
                    <a:pt x="0" y="73904"/>
                  </a:moveTo>
                  <a:cubicBezTo>
                    <a:pt x="0" y="33088"/>
                    <a:pt x="33088" y="0"/>
                    <a:pt x="73904" y="0"/>
                  </a:cubicBezTo>
                  <a:lnTo>
                    <a:pt x="1404175" y="0"/>
                  </a:lnTo>
                  <a:cubicBezTo>
                    <a:pt x="1444991" y="0"/>
                    <a:pt x="1478079" y="33088"/>
                    <a:pt x="1478079" y="73904"/>
                  </a:cubicBezTo>
                  <a:lnTo>
                    <a:pt x="1478079" y="665135"/>
                  </a:lnTo>
                  <a:cubicBezTo>
                    <a:pt x="1478079" y="705951"/>
                    <a:pt x="1444991" y="739039"/>
                    <a:pt x="1404175" y="739039"/>
                  </a:cubicBezTo>
                  <a:lnTo>
                    <a:pt x="73904" y="739039"/>
                  </a:lnTo>
                  <a:cubicBezTo>
                    <a:pt x="33088" y="739039"/>
                    <a:pt x="0" y="705951"/>
                    <a:pt x="0" y="665135"/>
                  </a:cubicBezTo>
                  <a:lnTo>
                    <a:pt x="0" y="7390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36" tIns="30536" rIns="30536" bIns="3053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2"/>
                  </a:solidFill>
                  <a:latin typeface="Segoe UI Light" pitchFamily="34" charset="0"/>
                </a:rPr>
                <a:t>Потребность в ТРУ</a:t>
              </a:r>
              <a:endParaRPr lang="ru-RU" sz="1400" b="1" kern="1200" dirty="0">
                <a:solidFill>
                  <a:schemeClr val="tx2"/>
                </a:solidFill>
                <a:latin typeface="Segoe UI Light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 rot="18289469">
              <a:off x="1984432" y="2982880"/>
              <a:ext cx="1035315" cy="35991"/>
            </a:xfrm>
            <a:custGeom>
              <a:avLst/>
              <a:gdLst>
                <a:gd name="connsiteX0" fmla="*/ 0 w 1035315"/>
                <a:gd name="connsiteY0" fmla="*/ 17995 h 35991"/>
                <a:gd name="connsiteX1" fmla="*/ 1035315 w 1035315"/>
                <a:gd name="connsiteY1" fmla="*/ 17995 h 3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5315" h="35991">
                  <a:moveTo>
                    <a:pt x="0" y="17995"/>
                  </a:moveTo>
                  <a:lnTo>
                    <a:pt x="1035315" y="17995"/>
                  </a:lnTo>
                </a:path>
              </a:pathLst>
            </a:cu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504475" tIns="-7888" rIns="504474" bIns="-788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>
                <a:latin typeface="Segoe UI Light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797706" y="2095551"/>
              <a:ext cx="1478079" cy="849896"/>
            </a:xfrm>
            <a:custGeom>
              <a:avLst/>
              <a:gdLst>
                <a:gd name="connsiteX0" fmla="*/ 0 w 1478079"/>
                <a:gd name="connsiteY0" fmla="*/ 73904 h 739039"/>
                <a:gd name="connsiteX1" fmla="*/ 73904 w 1478079"/>
                <a:gd name="connsiteY1" fmla="*/ 0 h 739039"/>
                <a:gd name="connsiteX2" fmla="*/ 1404175 w 1478079"/>
                <a:gd name="connsiteY2" fmla="*/ 0 h 739039"/>
                <a:gd name="connsiteX3" fmla="*/ 1478079 w 1478079"/>
                <a:gd name="connsiteY3" fmla="*/ 73904 h 739039"/>
                <a:gd name="connsiteX4" fmla="*/ 1478079 w 1478079"/>
                <a:gd name="connsiteY4" fmla="*/ 665135 h 739039"/>
                <a:gd name="connsiteX5" fmla="*/ 1404175 w 1478079"/>
                <a:gd name="connsiteY5" fmla="*/ 739039 h 739039"/>
                <a:gd name="connsiteX6" fmla="*/ 73904 w 1478079"/>
                <a:gd name="connsiteY6" fmla="*/ 739039 h 739039"/>
                <a:gd name="connsiteX7" fmla="*/ 0 w 1478079"/>
                <a:gd name="connsiteY7" fmla="*/ 665135 h 739039"/>
                <a:gd name="connsiteX8" fmla="*/ 0 w 1478079"/>
                <a:gd name="connsiteY8" fmla="*/ 73904 h 7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8079" h="739039">
                  <a:moveTo>
                    <a:pt x="0" y="73904"/>
                  </a:moveTo>
                  <a:cubicBezTo>
                    <a:pt x="0" y="33088"/>
                    <a:pt x="33088" y="0"/>
                    <a:pt x="73904" y="0"/>
                  </a:cubicBezTo>
                  <a:lnTo>
                    <a:pt x="1404175" y="0"/>
                  </a:lnTo>
                  <a:cubicBezTo>
                    <a:pt x="1444991" y="0"/>
                    <a:pt x="1478079" y="33088"/>
                    <a:pt x="1478079" y="73904"/>
                  </a:cubicBezTo>
                  <a:lnTo>
                    <a:pt x="1478079" y="665135"/>
                  </a:lnTo>
                  <a:cubicBezTo>
                    <a:pt x="1478079" y="705951"/>
                    <a:pt x="1444991" y="739039"/>
                    <a:pt x="1404175" y="739039"/>
                  </a:cubicBezTo>
                  <a:lnTo>
                    <a:pt x="73904" y="739039"/>
                  </a:lnTo>
                  <a:cubicBezTo>
                    <a:pt x="33088" y="739039"/>
                    <a:pt x="0" y="705951"/>
                    <a:pt x="0" y="665135"/>
                  </a:cubicBezTo>
                  <a:lnTo>
                    <a:pt x="0" y="7390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6" tIns="29266" rIns="29266" bIns="2926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accent6">
                      <a:lumMod val="50000"/>
                    </a:schemeClr>
                  </a:solidFill>
                  <a:latin typeface="Segoe UI Light" pitchFamily="34" charset="0"/>
                </a:rPr>
                <a:t>ТРУ нет в МКТРУ</a:t>
              </a:r>
              <a:endParaRPr lang="ru-RU" sz="1200" b="1" kern="1200" dirty="0">
                <a:solidFill>
                  <a:schemeClr val="accent6">
                    <a:lumMod val="50000"/>
                  </a:schemeClr>
                </a:solidFill>
                <a:latin typeface="Segoe UI Light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275785" y="2469257"/>
              <a:ext cx="591231" cy="35991"/>
            </a:xfrm>
            <a:custGeom>
              <a:avLst/>
              <a:gdLst>
                <a:gd name="connsiteX0" fmla="*/ 0 w 591231"/>
                <a:gd name="connsiteY0" fmla="*/ 17995 h 35991"/>
                <a:gd name="connsiteX1" fmla="*/ 591231 w 591231"/>
                <a:gd name="connsiteY1" fmla="*/ 17995 h 3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1231" h="35991">
                  <a:moveTo>
                    <a:pt x="0" y="17995"/>
                  </a:moveTo>
                  <a:lnTo>
                    <a:pt x="591231" y="17995"/>
                  </a:lnTo>
                </a:path>
              </a:pathLst>
            </a:cu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293535" tIns="3215" rIns="293535" bIns="321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>
                <a:latin typeface="Segoe UI Light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867017" y="2117733"/>
              <a:ext cx="1478079" cy="739039"/>
            </a:xfrm>
            <a:custGeom>
              <a:avLst/>
              <a:gdLst>
                <a:gd name="connsiteX0" fmla="*/ 0 w 1478079"/>
                <a:gd name="connsiteY0" fmla="*/ 73904 h 739039"/>
                <a:gd name="connsiteX1" fmla="*/ 73904 w 1478079"/>
                <a:gd name="connsiteY1" fmla="*/ 0 h 739039"/>
                <a:gd name="connsiteX2" fmla="*/ 1404175 w 1478079"/>
                <a:gd name="connsiteY2" fmla="*/ 0 h 739039"/>
                <a:gd name="connsiteX3" fmla="*/ 1478079 w 1478079"/>
                <a:gd name="connsiteY3" fmla="*/ 73904 h 739039"/>
                <a:gd name="connsiteX4" fmla="*/ 1478079 w 1478079"/>
                <a:gd name="connsiteY4" fmla="*/ 665135 h 739039"/>
                <a:gd name="connsiteX5" fmla="*/ 1404175 w 1478079"/>
                <a:gd name="connsiteY5" fmla="*/ 739039 h 739039"/>
                <a:gd name="connsiteX6" fmla="*/ 73904 w 1478079"/>
                <a:gd name="connsiteY6" fmla="*/ 739039 h 739039"/>
                <a:gd name="connsiteX7" fmla="*/ 0 w 1478079"/>
                <a:gd name="connsiteY7" fmla="*/ 665135 h 739039"/>
                <a:gd name="connsiteX8" fmla="*/ 0 w 1478079"/>
                <a:gd name="connsiteY8" fmla="*/ 73904 h 7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8079" h="739039">
                  <a:moveTo>
                    <a:pt x="0" y="73904"/>
                  </a:moveTo>
                  <a:cubicBezTo>
                    <a:pt x="0" y="33088"/>
                    <a:pt x="33088" y="0"/>
                    <a:pt x="73904" y="0"/>
                  </a:cubicBezTo>
                  <a:lnTo>
                    <a:pt x="1404175" y="0"/>
                  </a:lnTo>
                  <a:cubicBezTo>
                    <a:pt x="1444991" y="0"/>
                    <a:pt x="1478079" y="33088"/>
                    <a:pt x="1478079" y="73904"/>
                  </a:cubicBezTo>
                  <a:lnTo>
                    <a:pt x="1478079" y="665135"/>
                  </a:lnTo>
                  <a:cubicBezTo>
                    <a:pt x="1478079" y="705951"/>
                    <a:pt x="1444991" y="739039"/>
                    <a:pt x="1404175" y="739039"/>
                  </a:cubicBezTo>
                  <a:lnTo>
                    <a:pt x="73904" y="739039"/>
                  </a:lnTo>
                  <a:cubicBezTo>
                    <a:pt x="33088" y="739039"/>
                    <a:pt x="0" y="705951"/>
                    <a:pt x="0" y="665135"/>
                  </a:cubicBezTo>
                  <a:lnTo>
                    <a:pt x="0" y="7390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6" tIns="29266" rIns="29266" bIns="2926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accent6">
                      <a:lumMod val="50000"/>
                    </a:schemeClr>
                  </a:solidFill>
                  <a:latin typeface="Segoe UI Light" pitchFamily="34" charset="0"/>
                </a:rPr>
                <a:t>Ручное формирование описания объекта и характеристик ТРУ </a:t>
              </a:r>
              <a:endParaRPr lang="ru-RU" sz="1200" b="1" kern="1200" dirty="0">
                <a:solidFill>
                  <a:schemeClr val="accent6">
                    <a:lumMod val="50000"/>
                  </a:schemeClr>
                </a:solidFill>
                <a:latin typeface="Segoe UI Light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867017" y="3056303"/>
              <a:ext cx="1478079" cy="739039"/>
            </a:xfrm>
            <a:custGeom>
              <a:avLst/>
              <a:gdLst>
                <a:gd name="connsiteX0" fmla="*/ 0 w 1478079"/>
                <a:gd name="connsiteY0" fmla="*/ 73904 h 739039"/>
                <a:gd name="connsiteX1" fmla="*/ 73904 w 1478079"/>
                <a:gd name="connsiteY1" fmla="*/ 0 h 739039"/>
                <a:gd name="connsiteX2" fmla="*/ 1404175 w 1478079"/>
                <a:gd name="connsiteY2" fmla="*/ 0 h 739039"/>
                <a:gd name="connsiteX3" fmla="*/ 1478079 w 1478079"/>
                <a:gd name="connsiteY3" fmla="*/ 73904 h 739039"/>
                <a:gd name="connsiteX4" fmla="*/ 1478079 w 1478079"/>
                <a:gd name="connsiteY4" fmla="*/ 665135 h 739039"/>
                <a:gd name="connsiteX5" fmla="*/ 1404175 w 1478079"/>
                <a:gd name="connsiteY5" fmla="*/ 739039 h 739039"/>
                <a:gd name="connsiteX6" fmla="*/ 73904 w 1478079"/>
                <a:gd name="connsiteY6" fmla="*/ 739039 h 739039"/>
                <a:gd name="connsiteX7" fmla="*/ 0 w 1478079"/>
                <a:gd name="connsiteY7" fmla="*/ 665135 h 739039"/>
                <a:gd name="connsiteX8" fmla="*/ 0 w 1478079"/>
                <a:gd name="connsiteY8" fmla="*/ 73904 h 7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8079" h="739039">
                  <a:moveTo>
                    <a:pt x="0" y="73904"/>
                  </a:moveTo>
                  <a:cubicBezTo>
                    <a:pt x="0" y="33088"/>
                    <a:pt x="33088" y="0"/>
                    <a:pt x="73904" y="0"/>
                  </a:cubicBezTo>
                  <a:lnTo>
                    <a:pt x="1404175" y="0"/>
                  </a:lnTo>
                  <a:cubicBezTo>
                    <a:pt x="1444991" y="0"/>
                    <a:pt x="1478079" y="33088"/>
                    <a:pt x="1478079" y="73904"/>
                  </a:cubicBezTo>
                  <a:lnTo>
                    <a:pt x="1478079" y="665135"/>
                  </a:lnTo>
                  <a:cubicBezTo>
                    <a:pt x="1478079" y="705951"/>
                    <a:pt x="1444991" y="739039"/>
                    <a:pt x="1404175" y="739039"/>
                  </a:cubicBezTo>
                  <a:lnTo>
                    <a:pt x="73904" y="739039"/>
                  </a:lnTo>
                  <a:cubicBezTo>
                    <a:pt x="33088" y="739039"/>
                    <a:pt x="0" y="705951"/>
                    <a:pt x="0" y="665135"/>
                  </a:cubicBezTo>
                  <a:lnTo>
                    <a:pt x="0" y="7390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6" tIns="29266" rIns="29266" bIns="2926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accent6">
                      <a:lumMod val="50000"/>
                    </a:schemeClr>
                  </a:solidFill>
                  <a:latin typeface="Segoe UI Light" pitchFamily="34" charset="0"/>
                </a:rPr>
                <a:t>Расчет НМЦК посредством использования системы</a:t>
              </a:r>
              <a:endParaRPr lang="ru-RU" sz="1200" b="1" kern="1200" dirty="0">
                <a:solidFill>
                  <a:schemeClr val="accent6">
                    <a:lumMod val="50000"/>
                  </a:schemeClr>
                </a:solidFill>
                <a:latin typeface="Segoe UI Light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345096" y="3407828"/>
              <a:ext cx="591231" cy="35991"/>
            </a:xfrm>
            <a:custGeom>
              <a:avLst/>
              <a:gdLst>
                <a:gd name="connsiteX0" fmla="*/ 0 w 591231"/>
                <a:gd name="connsiteY0" fmla="*/ 17995 h 35991"/>
                <a:gd name="connsiteX1" fmla="*/ 591231 w 591231"/>
                <a:gd name="connsiteY1" fmla="*/ 17995 h 3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1231" h="35991">
                  <a:moveTo>
                    <a:pt x="0" y="17995"/>
                  </a:moveTo>
                  <a:lnTo>
                    <a:pt x="591231" y="17995"/>
                  </a:lnTo>
                </a:path>
              </a:pathLst>
            </a:cu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293535" tIns="3214" rIns="293535" bIns="321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>
                <a:latin typeface="Segoe UI Light" pitchFamily="34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936328" y="3056303"/>
              <a:ext cx="1478079" cy="739039"/>
            </a:xfrm>
            <a:custGeom>
              <a:avLst/>
              <a:gdLst>
                <a:gd name="connsiteX0" fmla="*/ 0 w 1478079"/>
                <a:gd name="connsiteY0" fmla="*/ 73904 h 739039"/>
                <a:gd name="connsiteX1" fmla="*/ 73904 w 1478079"/>
                <a:gd name="connsiteY1" fmla="*/ 0 h 739039"/>
                <a:gd name="connsiteX2" fmla="*/ 1404175 w 1478079"/>
                <a:gd name="connsiteY2" fmla="*/ 0 h 739039"/>
                <a:gd name="connsiteX3" fmla="*/ 1478079 w 1478079"/>
                <a:gd name="connsiteY3" fmla="*/ 73904 h 739039"/>
                <a:gd name="connsiteX4" fmla="*/ 1478079 w 1478079"/>
                <a:gd name="connsiteY4" fmla="*/ 665135 h 739039"/>
                <a:gd name="connsiteX5" fmla="*/ 1404175 w 1478079"/>
                <a:gd name="connsiteY5" fmla="*/ 739039 h 739039"/>
                <a:gd name="connsiteX6" fmla="*/ 73904 w 1478079"/>
                <a:gd name="connsiteY6" fmla="*/ 739039 h 739039"/>
                <a:gd name="connsiteX7" fmla="*/ 0 w 1478079"/>
                <a:gd name="connsiteY7" fmla="*/ 665135 h 739039"/>
                <a:gd name="connsiteX8" fmla="*/ 0 w 1478079"/>
                <a:gd name="connsiteY8" fmla="*/ 73904 h 7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8079" h="739039">
                  <a:moveTo>
                    <a:pt x="0" y="73904"/>
                  </a:moveTo>
                  <a:cubicBezTo>
                    <a:pt x="0" y="33088"/>
                    <a:pt x="33088" y="0"/>
                    <a:pt x="73904" y="0"/>
                  </a:cubicBezTo>
                  <a:lnTo>
                    <a:pt x="1404175" y="0"/>
                  </a:lnTo>
                  <a:cubicBezTo>
                    <a:pt x="1444991" y="0"/>
                    <a:pt x="1478079" y="33088"/>
                    <a:pt x="1478079" y="73904"/>
                  </a:cubicBezTo>
                  <a:lnTo>
                    <a:pt x="1478079" y="665135"/>
                  </a:lnTo>
                  <a:cubicBezTo>
                    <a:pt x="1478079" y="705951"/>
                    <a:pt x="1444991" y="739039"/>
                    <a:pt x="1404175" y="739039"/>
                  </a:cubicBezTo>
                  <a:lnTo>
                    <a:pt x="73904" y="739039"/>
                  </a:lnTo>
                  <a:cubicBezTo>
                    <a:pt x="33088" y="739039"/>
                    <a:pt x="0" y="705951"/>
                    <a:pt x="0" y="665135"/>
                  </a:cubicBezTo>
                  <a:lnTo>
                    <a:pt x="0" y="7390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36" tIns="30536" rIns="30536" bIns="3053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2"/>
                  </a:solidFill>
                  <a:effectLst/>
                  <a:latin typeface="Segoe UI Light" pitchFamily="34" charset="0"/>
                </a:rPr>
                <a:t>Размещение </a:t>
              </a:r>
              <a:br>
                <a:rPr lang="ru-RU" sz="1400" b="1" kern="1200" dirty="0" smtClean="0">
                  <a:solidFill>
                    <a:schemeClr val="tx2"/>
                  </a:solidFill>
                  <a:effectLst/>
                  <a:latin typeface="Segoe UI Light" pitchFamily="34" charset="0"/>
                </a:rPr>
              </a:br>
              <a:r>
                <a:rPr lang="ru-RU" sz="1400" b="1" kern="1200" dirty="0" smtClean="0">
                  <a:solidFill>
                    <a:schemeClr val="tx2"/>
                  </a:solidFill>
                  <a:effectLst/>
                  <a:latin typeface="Segoe UI Light" pitchFamily="34" charset="0"/>
                </a:rPr>
                <a:t>в течение</a:t>
              </a:r>
              <a:br>
                <a:rPr lang="ru-RU" sz="1400" b="1" kern="1200" dirty="0" smtClean="0">
                  <a:solidFill>
                    <a:schemeClr val="tx2"/>
                  </a:solidFill>
                  <a:effectLst/>
                  <a:latin typeface="Segoe UI Light" pitchFamily="34" charset="0"/>
                </a:rPr>
              </a:br>
              <a:r>
                <a:rPr lang="ru-RU" sz="1400" b="1" kern="1200" dirty="0" smtClean="0">
                  <a:solidFill>
                    <a:schemeClr val="tx2"/>
                  </a:solidFill>
                  <a:effectLst/>
                  <a:latin typeface="Segoe UI Light" pitchFamily="34" charset="0"/>
                </a:rPr>
                <a:t>15 дней</a:t>
              </a:r>
              <a:endParaRPr lang="ru-RU" sz="1400" b="1" kern="1200" dirty="0">
                <a:solidFill>
                  <a:schemeClr val="tx2"/>
                </a:solidFill>
                <a:effectLst/>
                <a:latin typeface="Segoe UI Light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 rot="3310531">
              <a:off x="1984432" y="3832775"/>
              <a:ext cx="1035315" cy="35991"/>
            </a:xfrm>
            <a:custGeom>
              <a:avLst/>
              <a:gdLst>
                <a:gd name="connsiteX0" fmla="*/ 0 w 1035315"/>
                <a:gd name="connsiteY0" fmla="*/ 17995 h 35991"/>
                <a:gd name="connsiteX1" fmla="*/ 1035315 w 1035315"/>
                <a:gd name="connsiteY1" fmla="*/ 17995 h 3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5315" h="35991">
                  <a:moveTo>
                    <a:pt x="0" y="17995"/>
                  </a:moveTo>
                  <a:lnTo>
                    <a:pt x="1035315" y="17995"/>
                  </a:lnTo>
                </a:path>
              </a:pathLst>
            </a:cu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504475" tIns="-7888" rIns="504474" bIns="-788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>
                <a:latin typeface="Segoe UI Light" pitchFamily="34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2797706" y="3795343"/>
              <a:ext cx="1478079" cy="849896"/>
            </a:xfrm>
            <a:custGeom>
              <a:avLst/>
              <a:gdLst>
                <a:gd name="connsiteX0" fmla="*/ 0 w 1478079"/>
                <a:gd name="connsiteY0" fmla="*/ 73904 h 739039"/>
                <a:gd name="connsiteX1" fmla="*/ 73904 w 1478079"/>
                <a:gd name="connsiteY1" fmla="*/ 0 h 739039"/>
                <a:gd name="connsiteX2" fmla="*/ 1404175 w 1478079"/>
                <a:gd name="connsiteY2" fmla="*/ 0 h 739039"/>
                <a:gd name="connsiteX3" fmla="*/ 1478079 w 1478079"/>
                <a:gd name="connsiteY3" fmla="*/ 73904 h 739039"/>
                <a:gd name="connsiteX4" fmla="*/ 1478079 w 1478079"/>
                <a:gd name="connsiteY4" fmla="*/ 665135 h 739039"/>
                <a:gd name="connsiteX5" fmla="*/ 1404175 w 1478079"/>
                <a:gd name="connsiteY5" fmla="*/ 739039 h 739039"/>
                <a:gd name="connsiteX6" fmla="*/ 73904 w 1478079"/>
                <a:gd name="connsiteY6" fmla="*/ 739039 h 739039"/>
                <a:gd name="connsiteX7" fmla="*/ 0 w 1478079"/>
                <a:gd name="connsiteY7" fmla="*/ 665135 h 739039"/>
                <a:gd name="connsiteX8" fmla="*/ 0 w 1478079"/>
                <a:gd name="connsiteY8" fmla="*/ 73904 h 7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8079" h="739039">
                  <a:moveTo>
                    <a:pt x="0" y="73904"/>
                  </a:moveTo>
                  <a:cubicBezTo>
                    <a:pt x="0" y="33088"/>
                    <a:pt x="33088" y="0"/>
                    <a:pt x="73904" y="0"/>
                  </a:cubicBezTo>
                  <a:lnTo>
                    <a:pt x="1404175" y="0"/>
                  </a:lnTo>
                  <a:cubicBezTo>
                    <a:pt x="1444991" y="0"/>
                    <a:pt x="1478079" y="33088"/>
                    <a:pt x="1478079" y="73904"/>
                  </a:cubicBezTo>
                  <a:lnTo>
                    <a:pt x="1478079" y="665135"/>
                  </a:lnTo>
                  <a:cubicBezTo>
                    <a:pt x="1478079" y="705951"/>
                    <a:pt x="1444991" y="739039"/>
                    <a:pt x="1404175" y="739039"/>
                  </a:cubicBezTo>
                  <a:lnTo>
                    <a:pt x="73904" y="739039"/>
                  </a:lnTo>
                  <a:cubicBezTo>
                    <a:pt x="33088" y="739039"/>
                    <a:pt x="0" y="705951"/>
                    <a:pt x="0" y="665135"/>
                  </a:cubicBezTo>
                  <a:lnTo>
                    <a:pt x="0" y="7390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6" tIns="29266" rIns="29266" bIns="2926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accent6">
                      <a:lumMod val="50000"/>
                    </a:schemeClr>
                  </a:solidFill>
                  <a:latin typeface="Segoe UI Light" pitchFamily="34" charset="0"/>
                </a:rPr>
                <a:t>ТРУ есть в МКТРУ </a:t>
              </a:r>
              <a:br>
                <a:rPr lang="ru-RU" sz="1200" b="1" kern="1200" dirty="0" smtClean="0">
                  <a:solidFill>
                    <a:schemeClr val="accent6">
                      <a:lumMod val="50000"/>
                    </a:schemeClr>
                  </a:solidFill>
                  <a:latin typeface="Segoe UI Light" pitchFamily="34" charset="0"/>
                </a:rPr>
              </a:br>
              <a:r>
                <a:rPr lang="ru-RU" sz="1200" b="1" kern="1200" dirty="0" smtClean="0">
                  <a:solidFill>
                    <a:schemeClr val="accent6">
                      <a:lumMod val="50000"/>
                    </a:schemeClr>
                  </a:solidFill>
                  <a:latin typeface="Segoe UI Light" pitchFamily="34" charset="0"/>
                </a:rPr>
                <a:t>(наличие описания объекта + характеристик ТРУ)</a:t>
              </a:r>
              <a:endParaRPr lang="ru-RU" sz="1200" b="1" kern="1200" dirty="0">
                <a:solidFill>
                  <a:schemeClr val="accent6">
                    <a:lumMod val="50000"/>
                  </a:schemeClr>
                </a:solidFill>
                <a:latin typeface="Segoe UI Light" pitchFamily="34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275785" y="4257723"/>
              <a:ext cx="591231" cy="35991"/>
            </a:xfrm>
            <a:custGeom>
              <a:avLst/>
              <a:gdLst>
                <a:gd name="connsiteX0" fmla="*/ 0 w 591231"/>
                <a:gd name="connsiteY0" fmla="*/ 17995 h 35991"/>
                <a:gd name="connsiteX1" fmla="*/ 591231 w 591231"/>
                <a:gd name="connsiteY1" fmla="*/ 17995 h 3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1231" h="35991">
                  <a:moveTo>
                    <a:pt x="0" y="17995"/>
                  </a:moveTo>
                  <a:lnTo>
                    <a:pt x="591231" y="17995"/>
                  </a:lnTo>
                </a:path>
              </a:pathLst>
            </a:cu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293535" tIns="3215" rIns="293535" bIns="321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>
                <a:latin typeface="Segoe UI Light" pitchFamily="34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4867017" y="3906199"/>
              <a:ext cx="1478079" cy="739039"/>
            </a:xfrm>
            <a:custGeom>
              <a:avLst/>
              <a:gdLst>
                <a:gd name="connsiteX0" fmla="*/ 0 w 1478079"/>
                <a:gd name="connsiteY0" fmla="*/ 73904 h 739039"/>
                <a:gd name="connsiteX1" fmla="*/ 73904 w 1478079"/>
                <a:gd name="connsiteY1" fmla="*/ 0 h 739039"/>
                <a:gd name="connsiteX2" fmla="*/ 1404175 w 1478079"/>
                <a:gd name="connsiteY2" fmla="*/ 0 h 739039"/>
                <a:gd name="connsiteX3" fmla="*/ 1478079 w 1478079"/>
                <a:gd name="connsiteY3" fmla="*/ 73904 h 739039"/>
                <a:gd name="connsiteX4" fmla="*/ 1478079 w 1478079"/>
                <a:gd name="connsiteY4" fmla="*/ 665135 h 739039"/>
                <a:gd name="connsiteX5" fmla="*/ 1404175 w 1478079"/>
                <a:gd name="connsiteY5" fmla="*/ 739039 h 739039"/>
                <a:gd name="connsiteX6" fmla="*/ 73904 w 1478079"/>
                <a:gd name="connsiteY6" fmla="*/ 739039 h 739039"/>
                <a:gd name="connsiteX7" fmla="*/ 0 w 1478079"/>
                <a:gd name="connsiteY7" fmla="*/ 665135 h 739039"/>
                <a:gd name="connsiteX8" fmla="*/ 0 w 1478079"/>
                <a:gd name="connsiteY8" fmla="*/ 73904 h 7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8079" h="739039">
                  <a:moveTo>
                    <a:pt x="0" y="73904"/>
                  </a:moveTo>
                  <a:cubicBezTo>
                    <a:pt x="0" y="33088"/>
                    <a:pt x="33088" y="0"/>
                    <a:pt x="73904" y="0"/>
                  </a:cubicBezTo>
                  <a:lnTo>
                    <a:pt x="1404175" y="0"/>
                  </a:lnTo>
                  <a:cubicBezTo>
                    <a:pt x="1444991" y="0"/>
                    <a:pt x="1478079" y="33088"/>
                    <a:pt x="1478079" y="73904"/>
                  </a:cubicBezTo>
                  <a:lnTo>
                    <a:pt x="1478079" y="665135"/>
                  </a:lnTo>
                  <a:cubicBezTo>
                    <a:pt x="1478079" y="705951"/>
                    <a:pt x="1444991" y="739039"/>
                    <a:pt x="1404175" y="739039"/>
                  </a:cubicBezTo>
                  <a:lnTo>
                    <a:pt x="73904" y="739039"/>
                  </a:lnTo>
                  <a:cubicBezTo>
                    <a:pt x="33088" y="739039"/>
                    <a:pt x="0" y="705951"/>
                    <a:pt x="0" y="665135"/>
                  </a:cubicBezTo>
                  <a:lnTo>
                    <a:pt x="0" y="7390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66" tIns="29266" rIns="29266" bIns="2926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chemeClr val="accent6">
                      <a:lumMod val="50000"/>
                    </a:schemeClr>
                  </a:solidFill>
                  <a:latin typeface="Segoe UI Light" pitchFamily="34" charset="0"/>
                </a:rPr>
                <a:t>Автоматический выбор  характеристик и расчета НМЦК</a:t>
              </a:r>
              <a:endParaRPr lang="ru-RU" sz="1200" b="1" kern="1200" dirty="0">
                <a:solidFill>
                  <a:schemeClr val="accent6">
                    <a:lumMod val="50000"/>
                  </a:schemeClr>
                </a:solidFill>
                <a:latin typeface="Segoe UI Light" pitchFamily="34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6345096" y="4257723"/>
              <a:ext cx="591231" cy="35991"/>
            </a:xfrm>
            <a:custGeom>
              <a:avLst/>
              <a:gdLst>
                <a:gd name="connsiteX0" fmla="*/ 0 w 591231"/>
                <a:gd name="connsiteY0" fmla="*/ 17995 h 35991"/>
                <a:gd name="connsiteX1" fmla="*/ 591231 w 591231"/>
                <a:gd name="connsiteY1" fmla="*/ 17995 h 3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1231" h="35991">
                  <a:moveTo>
                    <a:pt x="0" y="17995"/>
                  </a:moveTo>
                  <a:lnTo>
                    <a:pt x="591231" y="17995"/>
                  </a:lnTo>
                </a:path>
              </a:pathLst>
            </a:cu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293535" tIns="3215" rIns="293535" bIns="321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>
                <a:latin typeface="Segoe UI Light" pitchFamily="34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6936328" y="3906199"/>
              <a:ext cx="1478079" cy="739039"/>
            </a:xfrm>
            <a:custGeom>
              <a:avLst/>
              <a:gdLst>
                <a:gd name="connsiteX0" fmla="*/ 0 w 1478079"/>
                <a:gd name="connsiteY0" fmla="*/ 73904 h 739039"/>
                <a:gd name="connsiteX1" fmla="*/ 73904 w 1478079"/>
                <a:gd name="connsiteY1" fmla="*/ 0 h 739039"/>
                <a:gd name="connsiteX2" fmla="*/ 1404175 w 1478079"/>
                <a:gd name="connsiteY2" fmla="*/ 0 h 739039"/>
                <a:gd name="connsiteX3" fmla="*/ 1478079 w 1478079"/>
                <a:gd name="connsiteY3" fmla="*/ 73904 h 739039"/>
                <a:gd name="connsiteX4" fmla="*/ 1478079 w 1478079"/>
                <a:gd name="connsiteY4" fmla="*/ 665135 h 739039"/>
                <a:gd name="connsiteX5" fmla="*/ 1404175 w 1478079"/>
                <a:gd name="connsiteY5" fmla="*/ 739039 h 739039"/>
                <a:gd name="connsiteX6" fmla="*/ 73904 w 1478079"/>
                <a:gd name="connsiteY6" fmla="*/ 739039 h 739039"/>
                <a:gd name="connsiteX7" fmla="*/ 0 w 1478079"/>
                <a:gd name="connsiteY7" fmla="*/ 665135 h 739039"/>
                <a:gd name="connsiteX8" fmla="*/ 0 w 1478079"/>
                <a:gd name="connsiteY8" fmla="*/ 73904 h 7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8079" h="739039">
                  <a:moveTo>
                    <a:pt x="0" y="73904"/>
                  </a:moveTo>
                  <a:cubicBezTo>
                    <a:pt x="0" y="33088"/>
                    <a:pt x="33088" y="0"/>
                    <a:pt x="73904" y="0"/>
                  </a:cubicBezTo>
                  <a:lnTo>
                    <a:pt x="1404175" y="0"/>
                  </a:lnTo>
                  <a:cubicBezTo>
                    <a:pt x="1444991" y="0"/>
                    <a:pt x="1478079" y="33088"/>
                    <a:pt x="1478079" y="73904"/>
                  </a:cubicBezTo>
                  <a:lnTo>
                    <a:pt x="1478079" y="665135"/>
                  </a:lnTo>
                  <a:cubicBezTo>
                    <a:pt x="1478079" y="705951"/>
                    <a:pt x="1444991" y="739039"/>
                    <a:pt x="1404175" y="739039"/>
                  </a:cubicBezTo>
                  <a:lnTo>
                    <a:pt x="73904" y="739039"/>
                  </a:lnTo>
                  <a:cubicBezTo>
                    <a:pt x="33088" y="739039"/>
                    <a:pt x="0" y="705951"/>
                    <a:pt x="0" y="665135"/>
                  </a:cubicBezTo>
                  <a:lnTo>
                    <a:pt x="0" y="7390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36" tIns="30536" rIns="30536" bIns="3053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2"/>
                  </a:solidFill>
                  <a:effectLst/>
                  <a:latin typeface="Segoe UI Light" pitchFamily="34" charset="0"/>
                </a:rPr>
                <a:t>Размещение </a:t>
              </a:r>
              <a:br>
                <a:rPr lang="ru-RU" sz="1400" b="1" kern="1200" dirty="0" smtClean="0">
                  <a:solidFill>
                    <a:schemeClr val="tx2"/>
                  </a:solidFill>
                  <a:effectLst/>
                  <a:latin typeface="Segoe UI Light" pitchFamily="34" charset="0"/>
                </a:rPr>
              </a:br>
              <a:r>
                <a:rPr lang="ru-RU" sz="1400" b="1" kern="1200" dirty="0" smtClean="0">
                  <a:solidFill>
                    <a:schemeClr val="tx2"/>
                  </a:solidFill>
                  <a:effectLst/>
                  <a:latin typeface="Segoe UI Light" pitchFamily="34" charset="0"/>
                </a:rPr>
                <a:t>в течение</a:t>
              </a:r>
              <a:br>
                <a:rPr lang="ru-RU" sz="1400" b="1" kern="1200" dirty="0" smtClean="0">
                  <a:solidFill>
                    <a:schemeClr val="tx2"/>
                  </a:solidFill>
                  <a:effectLst/>
                  <a:latin typeface="Segoe UI Light" pitchFamily="34" charset="0"/>
                </a:rPr>
              </a:br>
              <a:r>
                <a:rPr lang="ru-RU" sz="1400" b="1" kern="1200" dirty="0" smtClean="0">
                  <a:solidFill>
                    <a:schemeClr val="tx2"/>
                  </a:solidFill>
                  <a:effectLst/>
                  <a:latin typeface="Segoe UI Light" pitchFamily="34" charset="0"/>
                </a:rPr>
                <a:t>3 дней</a:t>
              </a:r>
              <a:endParaRPr lang="ru-RU" sz="1400" b="1" kern="1200" dirty="0">
                <a:solidFill>
                  <a:schemeClr val="tx2"/>
                </a:solidFill>
                <a:effectLst/>
                <a:latin typeface="Segoe UI Light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 rot="5400000">
              <a:off x="5496347" y="2969116"/>
              <a:ext cx="200128" cy="45719"/>
            </a:xfrm>
            <a:custGeom>
              <a:avLst/>
              <a:gdLst>
                <a:gd name="connsiteX0" fmla="*/ 0 w 591231"/>
                <a:gd name="connsiteY0" fmla="*/ 17995 h 35991"/>
                <a:gd name="connsiteX1" fmla="*/ 591231 w 591231"/>
                <a:gd name="connsiteY1" fmla="*/ 17995 h 3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1231" h="35991">
                  <a:moveTo>
                    <a:pt x="0" y="17995"/>
                  </a:moveTo>
                  <a:lnTo>
                    <a:pt x="591231" y="17995"/>
                  </a:lnTo>
                </a:path>
              </a:pathLst>
            </a:cu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293535" tIns="3215" rIns="293535" bIns="3215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>
                <a:solidFill>
                  <a:schemeClr val="tx1"/>
                </a:solidFill>
                <a:latin typeface="Segoe UI Light" pitchFamily="34" charset="0"/>
              </a:endParaRPr>
            </a:p>
          </p:txBody>
        </p:sp>
      </p:grp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4203371284"/>
              </p:ext>
            </p:extLst>
          </p:nvPr>
        </p:nvGraphicFramePr>
        <p:xfrm>
          <a:off x="837794" y="983560"/>
          <a:ext cx="8306206" cy="131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408161"/>
            <a:ext cx="83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UI Light" pitchFamily="34" charset="0"/>
              </a:rPr>
              <a:t>ЦЕЛИ:</a:t>
            </a:r>
            <a:endParaRPr lang="ru-RU" b="1" dirty="0">
              <a:latin typeface="Segoe UI Ligh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9223" y="6263582"/>
            <a:ext cx="116243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Segoe UI Light" pitchFamily="34" charset="0"/>
              </a:rPr>
              <a:t>РЕЗУЛЬТАТ:</a:t>
            </a:r>
            <a:endParaRPr lang="ru-RU" sz="1500" b="1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196" y="897"/>
            <a:ext cx="9144000" cy="982663"/>
            <a:chOff x="-1196" y="897"/>
            <a:chExt cx="9144000" cy="98266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1196" y="897"/>
              <a:ext cx="9144000" cy="982663"/>
            </a:xfrm>
            <a:prstGeom prst="rect">
              <a:avLst/>
            </a:prstGeom>
            <a:solidFill>
              <a:srgbClr val="006432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15" descr="Администрация Воронежской области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71569" y="99319"/>
              <a:ext cx="500066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87343" y="897"/>
            <a:ext cx="8101589" cy="9826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7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UI Light" pitchFamily="34" charset="0"/>
                <a:ea typeface="+mn-ea"/>
                <a:cs typeface="+mn-cs"/>
              </a:rPr>
              <a:t>Протокольные поручения</a:t>
            </a:r>
            <a:endParaRPr lang="ru-RU" sz="27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egoe UI Light" pitchFamily="34" charset="0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226689"/>
              </p:ext>
            </p:extLst>
          </p:nvPr>
        </p:nvGraphicFramePr>
        <p:xfrm>
          <a:off x="1197" y="1094998"/>
          <a:ext cx="9141607" cy="518516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19596"/>
                <a:gridCol w="5551954"/>
                <a:gridCol w="1895929"/>
                <a:gridCol w="1174128"/>
              </a:tblGrid>
              <a:tr h="544586">
                <a:tc>
                  <a:txBody>
                    <a:bodyPr/>
                    <a:lstStyle/>
                    <a:p>
                      <a:pPr algn="ctr"/>
                      <a:r>
                        <a:rPr lang="ru-RU" sz="1300" u="non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Light" panose="020B0502040204020203" pitchFamily="34" charset="0"/>
                        </a:rPr>
                        <a:t>№ п/п</a:t>
                      </a:r>
                      <a:endParaRPr lang="ru-RU" sz="1300" b="1" i="0" u="non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Ligh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u="non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Light" panose="020B0502040204020203" pitchFamily="34" charset="0"/>
                        </a:rPr>
                        <a:t>Наименование поручений</a:t>
                      </a:r>
                      <a:endParaRPr lang="ru-RU" sz="1300" b="1" i="0" u="non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Ligh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u="non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Light" panose="020B0502040204020203" pitchFamily="34" charset="0"/>
                        </a:rPr>
                        <a:t>Ответственные за выполнение</a:t>
                      </a:r>
                      <a:endParaRPr lang="ru-RU" sz="1300" b="1" i="0" u="non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Ligh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u="non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UI Light" panose="020B0502040204020203" pitchFamily="34" charset="0"/>
                        </a:rPr>
                        <a:t>Срок выполнения</a:t>
                      </a:r>
                      <a:endParaRPr lang="ru-RU" sz="1300" b="1" i="0" u="non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UI Light" panose="020B0502040204020203" pitchFamily="34" charset="0"/>
                        <a:cs typeface="Times New Roman" pitchFamily="18" charset="0"/>
                      </a:endParaRPr>
                    </a:p>
                  </a:txBody>
                  <a:tcPr marT="45718" marB="45718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8980"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1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50" baseline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Привести нормативные правовые документы, регламентирующие осуществление муниципальных закупок городского округа город Воронеж, в соответствие внесенным изменениям в закон о контрактной системе, вступающим в силу с 01.01.2022.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Управление муниципальных закупок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31.12.2021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5784"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2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5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Внести изменения в Положение об</a:t>
                      </a:r>
                      <a:r>
                        <a:rPr lang="ru-RU" sz="1250" baseline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 управлении муниципальных закупок, Положения об отделах, должностные инструкции сотрудников управления.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Управление муниципальных закупок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31.12.2021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0623"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3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5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Положения</a:t>
                      </a:r>
                      <a:r>
                        <a:rPr lang="ru-RU" sz="1250" baseline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 о контрактных службах привести в соответствие внесенным изменениям в закон о контрактной системе, вступающим в силу с 01.01.2022.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Главные распорядители бюджетных средств,</a:t>
                      </a:r>
                      <a:r>
                        <a:rPr lang="ru-RU" sz="1250" b="0" i="0" baseline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 заказчики</a:t>
                      </a:r>
                      <a:endParaRPr lang="ru-RU" sz="1250" b="0" i="0" dirty="0" smtClean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31.12.2021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0623"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4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5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Протестировать оформление документов о приемке в электронной форме с использованием единой электронной</a:t>
                      </a:r>
                      <a:r>
                        <a:rPr lang="ru-RU" sz="1250" baseline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 системы в сфере закупок.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Главные распорядители бюджетных средств,</a:t>
                      </a:r>
                      <a:r>
                        <a:rPr lang="ru-RU" sz="1250" b="0" i="0" baseline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 заказчики</a:t>
                      </a:r>
                      <a:endParaRPr lang="ru-RU" sz="1250" b="0" i="0" dirty="0" smtClean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31.12.2021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0623"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5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5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Локальные</a:t>
                      </a:r>
                      <a:r>
                        <a:rPr lang="ru-RU" sz="1250" baseline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 нормативные д</a:t>
                      </a:r>
                      <a:r>
                        <a:rPr lang="ru-RU" sz="125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окументы</a:t>
                      </a:r>
                      <a:r>
                        <a:rPr lang="ru-RU" sz="1250" baseline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 заказчика</a:t>
                      </a:r>
                      <a:r>
                        <a:rPr lang="ru-RU" sz="125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, касающиеся осуществления</a:t>
                      </a:r>
                      <a:r>
                        <a:rPr lang="ru-RU" sz="1250" baseline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 закупок,  привести в соответствие внесенным изменениям в закон о контрактной системе, вступающим в силу с 01.01.2022.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Главные распорядители бюджетных средств,</a:t>
                      </a:r>
                      <a:r>
                        <a:rPr lang="ru-RU" sz="1250" b="0" i="0" baseline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 заказчики</a:t>
                      </a:r>
                      <a:endParaRPr lang="ru-RU" sz="1250" b="0" i="0" dirty="0" smtClean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31.12.2021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0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6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Обеспечить</a:t>
                      </a:r>
                      <a:r>
                        <a:rPr lang="ru-RU" sz="1250" baseline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 получение </a:t>
                      </a:r>
                      <a:r>
                        <a:rPr lang="ru-RU" sz="125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усиленных квалифицированных электронных подписей</a:t>
                      </a:r>
                      <a:r>
                        <a:rPr lang="ru-RU" sz="1250" baseline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 лицам, задействованным в работе комиссии по осуществлению закупок до 01.12.2021.</a:t>
                      </a:r>
                      <a:r>
                        <a:rPr lang="ru-RU" sz="125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 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Главные распорядители бюджетных средств,</a:t>
                      </a:r>
                      <a:r>
                        <a:rPr lang="ru-RU" sz="1250" b="0" i="0" baseline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 заказчики</a:t>
                      </a:r>
                      <a:endParaRPr lang="ru-RU" sz="1250" b="0" i="0" dirty="0" smtClean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01.12.2021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06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7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Осуществить закупки товаров, работ, услуг, необходимых для обеспечения нужд заказчиков в 2022 году до 20 декабря 2021</a:t>
                      </a:r>
                      <a:r>
                        <a:rPr lang="ru-RU" sz="1250" baseline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 года.</a:t>
                      </a:r>
                      <a:endParaRPr lang="ru-RU" sz="1250" b="0" i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Главные распорядители бюджетных средств,</a:t>
                      </a:r>
                      <a:r>
                        <a:rPr lang="ru-RU" sz="1250" b="0" i="0" baseline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 заказчики</a:t>
                      </a:r>
                      <a:endParaRPr lang="ru-RU" sz="1250" b="0" i="0" dirty="0" smtClean="0">
                        <a:solidFill>
                          <a:srgbClr val="000000"/>
                        </a:solidFill>
                        <a:latin typeface="Segoe UI Light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dirty="0" smtClean="0">
                          <a:solidFill>
                            <a:srgbClr val="000000"/>
                          </a:solidFill>
                          <a:latin typeface="Segoe UI Light" panose="020B0502040204020203" pitchFamily="34" charset="0"/>
                        </a:rPr>
                        <a:t>20.12.2021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3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96044"/>
            <a:ext cx="9144001" cy="586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0" y="3284984"/>
            <a:ext cx="9144001" cy="504056"/>
          </a:xfr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  <a:endParaRPr lang="ru-RU" sz="5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-1935"/>
            <a:ext cx="9144000" cy="982663"/>
            <a:chOff x="0" y="-1935"/>
            <a:chExt cx="9144000" cy="982663"/>
          </a:xfrm>
        </p:grpSpPr>
        <p:pic>
          <p:nvPicPr>
            <p:cNvPr id="6" name="Рисунок 4" descr="prezentacia-voronezh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35"/>
              <a:ext cx="9144000" cy="982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00893" y="96039"/>
              <a:ext cx="2039276" cy="7848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Администрация</a:t>
              </a:r>
            </a:p>
            <a:p>
              <a:pPr algn="ctr"/>
              <a:r>
                <a:rPr lang="ru-RU" sz="1500" b="1" spc="150" dirty="0">
                  <a:ln w="11430"/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</a:t>
              </a:r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ородского округа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город Воронеж</a:t>
              </a:r>
              <a:endParaRPr lang="ru-RU" sz="15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31143" y="97810"/>
              <a:ext cx="1810304" cy="78483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Управление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муниципальных</a:t>
              </a:r>
            </a:p>
            <a:p>
              <a:pPr algn="ctr"/>
              <a:r>
                <a:rPr lang="ru-RU" sz="1500" b="1" spc="150" dirty="0" smtClean="0">
                  <a:ln w="11430"/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закупок</a:t>
              </a:r>
              <a:endParaRPr lang="ru-RU" sz="1500" b="1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6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11948</TotalTime>
  <Words>1031</Words>
  <Application>Microsoft Office PowerPoint</Application>
  <PresentationFormat>Экран (4:3)</PresentationFormat>
  <Paragraphs>166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Изменения в контрактной системе  с 01 января 2022 года</vt:lpstr>
      <vt:lpstr>Основные изменения в конкурентных процедурах закупок с 01.01.2022.</vt:lpstr>
      <vt:lpstr>Изменение способов закупок</vt:lpstr>
      <vt:lpstr>Изменения в процедурах конкурентных закупок </vt:lpstr>
      <vt:lpstr>Нововведения в законе </vt:lpstr>
      <vt:lpstr>Обеспечение заявки, исполнения контракта , гарантийных обязательств</vt:lpstr>
      <vt:lpstr>Автоматизация муниципального каталога товар, работ, услуг</vt:lpstr>
      <vt:lpstr>Протокольные поручения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Формировании элементов контрактной системы в части мониторинга формирования и обоснования начальных (максимальных) цен в заданиях, установленных заказчиками городского округа город Воронеж</dc:title>
  <dc:creator>Логинов Д.А.</dc:creator>
  <cp:lastModifiedBy>Хомич А.Б.</cp:lastModifiedBy>
  <cp:revision>925</cp:revision>
  <cp:lastPrinted>2021-10-05T12:51:55Z</cp:lastPrinted>
  <dcterms:created xsi:type="dcterms:W3CDTF">2013-10-23T23:22:45Z</dcterms:created>
  <dcterms:modified xsi:type="dcterms:W3CDTF">2021-10-07T08:46:06Z</dcterms:modified>
</cp:coreProperties>
</file>